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5" r:id="rId2"/>
    <p:sldId id="289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99"/>
    <a:srgbClr val="3B054F"/>
    <a:srgbClr val="FF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45AEEC-4571-49A2-8A26-029A4DDC65E4}" v="1487" dt="2022-11-18T21:32:21.8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1" autoAdjust="0"/>
    <p:restoredTop sz="86804" autoAdjust="0"/>
  </p:normalViewPr>
  <p:slideViewPr>
    <p:cSldViewPr snapToGrid="0">
      <p:cViewPr varScale="1">
        <p:scale>
          <a:sx n="96" d="100"/>
          <a:sy n="96" d="100"/>
        </p:scale>
        <p:origin x="70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ze Xin" userId="7446f6e4-3421-4d17-84e5-bbef32e99a2a" providerId="ADAL" clId="{A445AEEC-4571-49A2-8A26-029A4DDC65E4}"/>
    <pc:docChg chg="undo redo custSel addSld delSld modSld modMainMaster addSection delSection">
      <pc:chgData name="Yanze Xin" userId="7446f6e4-3421-4d17-84e5-bbef32e99a2a" providerId="ADAL" clId="{A445AEEC-4571-49A2-8A26-029A4DDC65E4}" dt="2022-11-18T21:35:45.467" v="4114" actId="20577"/>
      <pc:docMkLst>
        <pc:docMk/>
      </pc:docMkLst>
      <pc:sldChg chg="addSp delSp modSp mod modTransition">
        <pc:chgData name="Yanze Xin" userId="7446f6e4-3421-4d17-84e5-bbef32e99a2a" providerId="ADAL" clId="{A445AEEC-4571-49A2-8A26-029A4DDC65E4}" dt="2022-11-18T21:35:45.467" v="4114" actId="20577"/>
        <pc:sldMkLst>
          <pc:docMk/>
          <pc:sldMk cId="80189603" sldId="265"/>
        </pc:sldMkLst>
        <pc:spChg chg="mod">
          <ac:chgData name="Yanze Xin" userId="7446f6e4-3421-4d17-84e5-bbef32e99a2a" providerId="ADAL" clId="{A445AEEC-4571-49A2-8A26-029A4DDC65E4}" dt="2022-11-02T17:36:13.854" v="18"/>
          <ac:spMkLst>
            <pc:docMk/>
            <pc:sldMk cId="80189603" sldId="265"/>
            <ac:spMk id="2" creationId="{98265059-2BDB-FF3E-2A15-8D09E39CBC19}"/>
          </ac:spMkLst>
        </pc:spChg>
        <pc:spChg chg="mod">
          <ac:chgData name="Yanze Xin" userId="7446f6e4-3421-4d17-84e5-bbef32e99a2a" providerId="ADAL" clId="{A445AEEC-4571-49A2-8A26-029A4DDC65E4}" dt="2022-11-02T17:36:12.302" v="17" actId="27636"/>
          <ac:spMkLst>
            <pc:docMk/>
            <pc:sldMk cId="80189603" sldId="265"/>
            <ac:spMk id="3" creationId="{8C32FFBE-B674-FE06-2CCF-C3A6BF2609D1}"/>
          </ac:spMkLst>
        </pc:spChg>
        <pc:spChg chg="del mod">
          <ac:chgData name="Yanze Xin" userId="7446f6e4-3421-4d17-84e5-bbef32e99a2a" providerId="ADAL" clId="{A445AEEC-4571-49A2-8A26-029A4DDC65E4}" dt="2022-11-02T15:20:28.021" v="6" actId="478"/>
          <ac:spMkLst>
            <pc:docMk/>
            <pc:sldMk cId="80189603" sldId="265"/>
            <ac:spMk id="4" creationId="{A8D6728C-BB45-10A7-C3DC-5AB95B42A79D}"/>
          </ac:spMkLst>
        </pc:spChg>
        <pc:spChg chg="mod">
          <ac:chgData name="Yanze Xin" userId="7446f6e4-3421-4d17-84e5-bbef32e99a2a" providerId="ADAL" clId="{A445AEEC-4571-49A2-8A26-029A4DDC65E4}" dt="2022-11-02T15:20:03.701" v="4"/>
          <ac:spMkLst>
            <pc:docMk/>
            <pc:sldMk cId="80189603" sldId="265"/>
            <ac:spMk id="5" creationId="{01EF9F23-1937-E6BE-CB60-7D5B066E40B3}"/>
          </ac:spMkLst>
        </pc:spChg>
        <pc:spChg chg="mod">
          <ac:chgData name="Yanze Xin" userId="7446f6e4-3421-4d17-84e5-bbef32e99a2a" providerId="ADAL" clId="{A445AEEC-4571-49A2-8A26-029A4DDC65E4}" dt="2022-11-18T21:35:45.467" v="4114" actId="20577"/>
          <ac:spMkLst>
            <pc:docMk/>
            <pc:sldMk cId="80189603" sldId="265"/>
            <ac:spMk id="6" creationId="{05831D61-9561-A160-1319-91147359D655}"/>
          </ac:spMkLst>
        </pc:spChg>
        <pc:picChg chg="add del mod">
          <ac:chgData name="Yanze Xin" userId="7446f6e4-3421-4d17-84e5-bbef32e99a2a" providerId="ADAL" clId="{A445AEEC-4571-49A2-8A26-029A4DDC65E4}" dt="2022-11-02T15:20:58.532" v="11" actId="478"/>
          <ac:picMkLst>
            <pc:docMk/>
            <pc:sldMk cId="80189603" sldId="265"/>
            <ac:picMk id="7" creationId="{7A9FD6D0-28C0-91C1-CAE8-E3602AF7EA27}"/>
          </ac:picMkLst>
        </pc:picChg>
        <pc:picChg chg="add mod ord">
          <ac:chgData name="Yanze Xin" userId="7446f6e4-3421-4d17-84e5-bbef32e99a2a" providerId="ADAL" clId="{A445AEEC-4571-49A2-8A26-029A4DDC65E4}" dt="2022-11-02T17:37:12.650" v="34" actId="1076"/>
          <ac:picMkLst>
            <pc:docMk/>
            <pc:sldMk cId="80189603" sldId="265"/>
            <ac:picMk id="8" creationId="{75CE169A-46B6-2733-4A9A-BEDCA508AC2B}"/>
          </ac:picMkLst>
        </pc:picChg>
      </pc:sldChg>
      <pc:sldChg chg="modSp del">
        <pc:chgData name="Yanze Xin" userId="7446f6e4-3421-4d17-84e5-bbef32e99a2a" providerId="ADAL" clId="{A445AEEC-4571-49A2-8A26-029A4DDC65E4}" dt="2022-11-02T15:22:41.489" v="13" actId="47"/>
        <pc:sldMkLst>
          <pc:docMk/>
          <pc:sldMk cId="3271721195" sldId="266"/>
        </pc:sldMkLst>
        <pc:spChg chg="mod">
          <ac:chgData name="Yanze Xin" userId="7446f6e4-3421-4d17-84e5-bbef32e99a2a" providerId="ADAL" clId="{A445AEEC-4571-49A2-8A26-029A4DDC65E4}" dt="2022-11-02T15:20:03.701" v="4"/>
          <ac:spMkLst>
            <pc:docMk/>
            <pc:sldMk cId="3271721195" sldId="266"/>
            <ac:spMk id="2" creationId="{8920A40F-4D95-F1C0-E52D-D90505A949C3}"/>
          </ac:spMkLst>
        </pc:spChg>
        <pc:spChg chg="mod">
          <ac:chgData name="Yanze Xin" userId="7446f6e4-3421-4d17-84e5-bbef32e99a2a" providerId="ADAL" clId="{A445AEEC-4571-49A2-8A26-029A4DDC65E4}" dt="2022-11-02T15:20:03.701" v="4"/>
          <ac:spMkLst>
            <pc:docMk/>
            <pc:sldMk cId="3271721195" sldId="266"/>
            <ac:spMk id="3" creationId="{1DD309A0-2EC3-8C1F-5D53-EA3311EFBAE8}"/>
          </ac:spMkLst>
        </pc:spChg>
        <pc:spChg chg="mod">
          <ac:chgData name="Yanze Xin" userId="7446f6e4-3421-4d17-84e5-bbef32e99a2a" providerId="ADAL" clId="{A445AEEC-4571-49A2-8A26-029A4DDC65E4}" dt="2022-11-02T15:20:03.701" v="4"/>
          <ac:spMkLst>
            <pc:docMk/>
            <pc:sldMk cId="3271721195" sldId="266"/>
            <ac:spMk id="4" creationId="{8FA7BD69-A384-52ED-D69F-4276E9C60B36}"/>
          </ac:spMkLst>
        </pc:spChg>
        <pc:spChg chg="mod">
          <ac:chgData name="Yanze Xin" userId="7446f6e4-3421-4d17-84e5-bbef32e99a2a" providerId="ADAL" clId="{A445AEEC-4571-49A2-8A26-029A4DDC65E4}" dt="2022-11-02T15:20:03.701" v="4"/>
          <ac:spMkLst>
            <pc:docMk/>
            <pc:sldMk cId="3271721195" sldId="266"/>
            <ac:spMk id="5" creationId="{5D1E38CD-74CB-AEFA-C957-089642633D36}"/>
          </ac:spMkLst>
        </pc:spChg>
        <pc:spChg chg="mod">
          <ac:chgData name="Yanze Xin" userId="7446f6e4-3421-4d17-84e5-bbef32e99a2a" providerId="ADAL" clId="{A445AEEC-4571-49A2-8A26-029A4DDC65E4}" dt="2022-11-02T15:20:03.701" v="4"/>
          <ac:spMkLst>
            <pc:docMk/>
            <pc:sldMk cId="3271721195" sldId="266"/>
            <ac:spMk id="6" creationId="{78D7F569-61BA-110F-9D7A-B2BFCA23A56B}"/>
          </ac:spMkLst>
        </pc:spChg>
        <pc:spChg chg="mod">
          <ac:chgData name="Yanze Xin" userId="7446f6e4-3421-4d17-84e5-bbef32e99a2a" providerId="ADAL" clId="{A445AEEC-4571-49A2-8A26-029A4DDC65E4}" dt="2022-11-02T15:20:03.701" v="4"/>
          <ac:spMkLst>
            <pc:docMk/>
            <pc:sldMk cId="3271721195" sldId="266"/>
            <ac:spMk id="7" creationId="{EAAB51B5-75FE-E88E-7494-1327A7672CBB}"/>
          </ac:spMkLst>
        </pc:spChg>
        <pc:spChg chg="mod">
          <ac:chgData name="Yanze Xin" userId="7446f6e4-3421-4d17-84e5-bbef32e99a2a" providerId="ADAL" clId="{A445AEEC-4571-49A2-8A26-029A4DDC65E4}" dt="2022-11-02T15:20:03.701" v="4"/>
          <ac:spMkLst>
            <pc:docMk/>
            <pc:sldMk cId="3271721195" sldId="266"/>
            <ac:spMk id="8" creationId="{60F0BE3D-F491-F2B5-F392-F723F433E9B6}"/>
          </ac:spMkLst>
        </pc:spChg>
      </pc:sldChg>
      <pc:sldChg chg="new del">
        <pc:chgData name="Yanze Xin" userId="7446f6e4-3421-4d17-84e5-bbef32e99a2a" providerId="ADAL" clId="{A445AEEC-4571-49A2-8A26-029A4DDC65E4}" dt="2022-11-02T17:39:16.308" v="41" actId="47"/>
        <pc:sldMkLst>
          <pc:docMk/>
          <pc:sldMk cId="3619706139" sldId="266"/>
        </pc:sldMkLst>
      </pc:sldChg>
      <pc:sldChg chg="del">
        <pc:chgData name="Yanze Xin" userId="7446f6e4-3421-4d17-84e5-bbef32e99a2a" providerId="ADAL" clId="{A445AEEC-4571-49A2-8A26-029A4DDC65E4}" dt="2022-11-02T15:19:27.633" v="0" actId="2696"/>
        <pc:sldMkLst>
          <pc:docMk/>
          <pc:sldMk cId="1536402903" sldId="267"/>
        </pc:sldMkLst>
      </pc:sldChg>
      <pc:sldChg chg="new del">
        <pc:chgData name="Yanze Xin" userId="7446f6e4-3421-4d17-84e5-bbef32e99a2a" providerId="ADAL" clId="{A445AEEC-4571-49A2-8A26-029A4DDC65E4}" dt="2022-11-02T17:39:15.778" v="40" actId="47"/>
        <pc:sldMkLst>
          <pc:docMk/>
          <pc:sldMk cId="3649013841" sldId="267"/>
        </pc:sldMkLst>
      </pc:sldChg>
      <pc:sldChg chg="del">
        <pc:chgData name="Yanze Xin" userId="7446f6e4-3421-4d17-84e5-bbef32e99a2a" providerId="ADAL" clId="{A445AEEC-4571-49A2-8A26-029A4DDC65E4}" dt="2022-11-02T15:19:27.633" v="0" actId="2696"/>
        <pc:sldMkLst>
          <pc:docMk/>
          <pc:sldMk cId="1699111616" sldId="268"/>
        </pc:sldMkLst>
      </pc:sldChg>
      <pc:sldChg chg="new del">
        <pc:chgData name="Yanze Xin" userId="7446f6e4-3421-4d17-84e5-bbef32e99a2a" providerId="ADAL" clId="{A445AEEC-4571-49A2-8A26-029A4DDC65E4}" dt="2022-11-02T17:39:15.059" v="39" actId="47"/>
        <pc:sldMkLst>
          <pc:docMk/>
          <pc:sldMk cId="1748082241" sldId="268"/>
        </pc:sldMkLst>
      </pc:sldChg>
      <pc:sldChg chg="addSp delSp modSp new mod modTransition setBg modNotesTx">
        <pc:chgData name="Yanze Xin" userId="7446f6e4-3421-4d17-84e5-bbef32e99a2a" providerId="ADAL" clId="{A445AEEC-4571-49A2-8A26-029A4DDC65E4}" dt="2022-11-18T15:14:48.804" v="3681"/>
        <pc:sldMkLst>
          <pc:docMk/>
          <pc:sldMk cId="1845597974" sldId="269"/>
        </pc:sldMkLst>
        <pc:spChg chg="mod ord">
          <ac:chgData name="Yanze Xin" userId="7446f6e4-3421-4d17-84e5-bbef32e99a2a" providerId="ADAL" clId="{A445AEEC-4571-49A2-8A26-029A4DDC65E4}" dt="2022-11-02T17:53:58.177" v="367" actId="26606"/>
          <ac:spMkLst>
            <pc:docMk/>
            <pc:sldMk cId="1845597974" sldId="269"/>
            <ac:spMk id="2" creationId="{0A13BC7D-312A-F7A6-E68A-127DFA02F8E7}"/>
          </ac:spMkLst>
        </pc:spChg>
        <pc:spChg chg="mod">
          <ac:chgData name="Yanze Xin" userId="7446f6e4-3421-4d17-84e5-bbef32e99a2a" providerId="ADAL" clId="{A445AEEC-4571-49A2-8A26-029A4DDC65E4}" dt="2022-11-02T17:53:58.177" v="367" actId="26606"/>
          <ac:spMkLst>
            <pc:docMk/>
            <pc:sldMk cId="1845597974" sldId="269"/>
            <ac:spMk id="3" creationId="{DC88C440-ADCE-3C68-F033-9DE34679A709}"/>
          </ac:spMkLst>
        </pc:spChg>
        <pc:spChg chg="del">
          <ac:chgData name="Yanze Xin" userId="7446f6e4-3421-4d17-84e5-bbef32e99a2a" providerId="ADAL" clId="{A445AEEC-4571-49A2-8A26-029A4DDC65E4}" dt="2022-11-02T17:53:23.758" v="362" actId="478"/>
          <ac:spMkLst>
            <pc:docMk/>
            <pc:sldMk cId="1845597974" sldId="269"/>
            <ac:spMk id="4" creationId="{3A9AB3DE-CA25-D725-0432-BB05336DACB7}"/>
          </ac:spMkLst>
        </pc:spChg>
        <pc:spChg chg="add">
          <ac:chgData name="Yanze Xin" userId="7446f6e4-3421-4d17-84e5-bbef32e99a2a" providerId="ADAL" clId="{A445AEEC-4571-49A2-8A26-029A4DDC65E4}" dt="2022-11-02T17:53:58.177" v="367" actId="26606"/>
          <ac:spMkLst>
            <pc:docMk/>
            <pc:sldMk cId="1845597974" sldId="269"/>
            <ac:spMk id="11" creationId="{D4771268-CB57-404A-9271-370EB28F6090}"/>
          </ac:spMkLst>
        </pc:spChg>
        <pc:picChg chg="add mod">
          <ac:chgData name="Yanze Xin" userId="7446f6e4-3421-4d17-84e5-bbef32e99a2a" providerId="ADAL" clId="{A445AEEC-4571-49A2-8A26-029A4DDC65E4}" dt="2022-11-02T17:53:58.177" v="367" actId="26606"/>
          <ac:picMkLst>
            <pc:docMk/>
            <pc:sldMk cId="1845597974" sldId="269"/>
            <ac:picMk id="6" creationId="{5D28CC76-46CE-FDB1-B6C5-FD9D93F3561C}"/>
          </ac:picMkLst>
        </pc:picChg>
      </pc:sldChg>
      <pc:sldChg chg="del">
        <pc:chgData name="Yanze Xin" userId="7446f6e4-3421-4d17-84e5-bbef32e99a2a" providerId="ADAL" clId="{A445AEEC-4571-49A2-8A26-029A4DDC65E4}" dt="2022-11-02T15:19:27.633" v="0" actId="2696"/>
        <pc:sldMkLst>
          <pc:docMk/>
          <pc:sldMk cId="4114627223" sldId="269"/>
        </pc:sldMkLst>
      </pc:sldChg>
      <pc:sldChg chg="del">
        <pc:chgData name="Yanze Xin" userId="7446f6e4-3421-4d17-84e5-bbef32e99a2a" providerId="ADAL" clId="{A445AEEC-4571-49A2-8A26-029A4DDC65E4}" dt="2022-11-02T15:19:27.633" v="0" actId="2696"/>
        <pc:sldMkLst>
          <pc:docMk/>
          <pc:sldMk cId="973749409" sldId="270"/>
        </pc:sldMkLst>
      </pc:sldChg>
      <pc:sldChg chg="addSp delSp modSp new mod modTransition">
        <pc:chgData name="Yanze Xin" userId="7446f6e4-3421-4d17-84e5-bbef32e99a2a" providerId="ADAL" clId="{A445AEEC-4571-49A2-8A26-029A4DDC65E4}" dt="2022-11-18T15:17:13.967" v="3683"/>
        <pc:sldMkLst>
          <pc:docMk/>
          <pc:sldMk cId="2880885695" sldId="270"/>
        </pc:sldMkLst>
        <pc:spChg chg="mod">
          <ac:chgData name="Yanze Xin" userId="7446f6e4-3421-4d17-84e5-bbef32e99a2a" providerId="ADAL" clId="{A445AEEC-4571-49A2-8A26-029A4DDC65E4}" dt="2022-11-02T17:54:47.134" v="386" actId="20577"/>
          <ac:spMkLst>
            <pc:docMk/>
            <pc:sldMk cId="2880885695" sldId="270"/>
            <ac:spMk id="3" creationId="{5C12EB62-659E-611E-5462-8930B86F11EB}"/>
          </ac:spMkLst>
        </pc:spChg>
        <pc:spChg chg="del">
          <ac:chgData name="Yanze Xin" userId="7446f6e4-3421-4d17-84e5-bbef32e99a2a" providerId="ADAL" clId="{A445AEEC-4571-49A2-8A26-029A4DDC65E4}" dt="2022-11-02T17:54:49.340" v="387" actId="478"/>
          <ac:spMkLst>
            <pc:docMk/>
            <pc:sldMk cId="2880885695" sldId="270"/>
            <ac:spMk id="4" creationId="{E3458144-B256-DA66-C44E-92F2333C2615}"/>
          </ac:spMkLst>
        </pc:spChg>
        <pc:spChg chg="add mod">
          <ac:chgData name="Yanze Xin" userId="7446f6e4-3421-4d17-84e5-bbef32e99a2a" providerId="ADAL" clId="{A445AEEC-4571-49A2-8A26-029A4DDC65E4}" dt="2022-11-02T22:12:05.998" v="728" actId="20577"/>
          <ac:spMkLst>
            <pc:docMk/>
            <pc:sldMk cId="2880885695" sldId="270"/>
            <ac:spMk id="7" creationId="{B725880C-95DC-AF30-1740-AA285A5FE556}"/>
          </ac:spMkLst>
        </pc:spChg>
        <pc:picChg chg="add mod">
          <ac:chgData name="Yanze Xin" userId="7446f6e4-3421-4d17-84e5-bbef32e99a2a" providerId="ADAL" clId="{A445AEEC-4571-49A2-8A26-029A4DDC65E4}" dt="2022-11-02T21:59:31.102" v="543" actId="1076"/>
          <ac:picMkLst>
            <pc:docMk/>
            <pc:sldMk cId="2880885695" sldId="270"/>
            <ac:picMk id="6" creationId="{E0FA4D7B-BF5A-DB28-51A2-9F5E335EEFDE}"/>
          </ac:picMkLst>
        </pc:picChg>
      </pc:sldChg>
      <pc:sldChg chg="del">
        <pc:chgData name="Yanze Xin" userId="7446f6e4-3421-4d17-84e5-bbef32e99a2a" providerId="ADAL" clId="{A445AEEC-4571-49A2-8A26-029A4DDC65E4}" dt="2022-11-02T15:19:27.633" v="0" actId="2696"/>
        <pc:sldMkLst>
          <pc:docMk/>
          <pc:sldMk cId="558198501" sldId="271"/>
        </pc:sldMkLst>
      </pc:sldChg>
      <pc:sldChg chg="addSp delSp modSp add mod modTransition modAnim">
        <pc:chgData name="Yanze Xin" userId="7446f6e4-3421-4d17-84e5-bbef32e99a2a" providerId="ADAL" clId="{A445AEEC-4571-49A2-8A26-029A4DDC65E4}" dt="2022-11-18T21:20:51.708" v="3964"/>
        <pc:sldMkLst>
          <pc:docMk/>
          <pc:sldMk cId="3348601919" sldId="271"/>
        </pc:sldMkLst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8" creationId="{36A5889E-DEFF-AAD0-F163-D766F0D573BB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9" creationId="{E9E8358A-6D11-2B3A-77A1-ECA5A54D5FAC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0" creationId="{46EC3C0A-9A85-3279-919C-A1462423137C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1" creationId="{01AF0EA9-39DB-6A55-6DD4-906FDE43B776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2" creationId="{50FD1688-DFF8-EB85-8FC9-D6DA831ECB45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3" creationId="{8B60D7B3-89CD-A47B-33F3-DBF967C610CC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4" creationId="{9756F69E-A3D0-2EDA-A92D-612876AD8B78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5" creationId="{22CA73A3-EF43-6548-3785-E9114939D9B6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6" creationId="{53A9B7A3-2079-33F5-0D1B-3FE65A67D85E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7" creationId="{694DA2D6-7E05-D75E-B54D-A6CADE8CC341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8" creationId="{1965C68B-0B3E-838C-B686-55FE13666E44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9" creationId="{074AC095-B626-FA39-3377-368292D849FD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0" creationId="{BF0C68C1-A423-6637-BDD4-B497B6E44C54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1" creationId="{27F4AC1E-265F-F9E9-D5A2-6CD66BBEF88F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2" creationId="{DC0B9D1C-F67B-991D-D130-B2F3681F28B7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3" creationId="{5C5E53D7-D990-770C-A71E-E415EE71A509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4" creationId="{0A40C045-9422-ADE3-B6D0-6831336D552A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5" creationId="{FB0CB5ED-A633-84A7-5AD9-15B969319E03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6" creationId="{7BF8CBC0-56D7-AB5C-204F-3E1699201743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7" creationId="{A877DA41-96D3-D9DB-1331-7B772A4A4BC2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8" creationId="{0266492A-D827-28F4-2E74-D8AE784CB77F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9" creationId="{3CD58453-3E40-FE81-94D9-24BB4C1C4AE2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60" creationId="{1CA1BC3D-4876-FC9D-BDFB-BB969CD66DD6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61" creationId="{9FE44228-EE29-57A0-642B-A24AA0A67E34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62" creationId="{9EBFC7A1-C16C-B7BF-B045-57EBD20A102F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63" creationId="{2E60B466-B608-5AC5-96A0-1419F62DE04D}"/>
          </ac:spMkLst>
        </pc:spChg>
        <pc:grpChg chg="add mod">
          <ac:chgData name="Yanze Xin" userId="7446f6e4-3421-4d17-84e5-bbef32e99a2a" providerId="ADAL" clId="{A445AEEC-4571-49A2-8A26-029A4DDC65E4}" dt="2022-11-02T21:26:13.578" v="515" actId="164"/>
          <ac:grpSpMkLst>
            <pc:docMk/>
            <pc:sldMk cId="3348601919" sldId="271"/>
            <ac:grpSpMk id="90" creationId="{BB522143-DE02-F298-47A6-95F9697173A6}"/>
          </ac:grpSpMkLst>
        </pc:grpChg>
        <pc:picChg chg="add mod">
          <ac:chgData name="Yanze Xin" userId="7446f6e4-3421-4d17-84e5-bbef32e99a2a" providerId="ADAL" clId="{A445AEEC-4571-49A2-8A26-029A4DDC65E4}" dt="2022-11-02T20:45:36.011" v="410" actId="1076"/>
          <ac:picMkLst>
            <pc:docMk/>
            <pc:sldMk cId="3348601919" sldId="271"/>
            <ac:picMk id="5" creationId="{901890FA-C865-17CB-FE6D-7AEE826FEBA3}"/>
          </ac:picMkLst>
        </pc:picChg>
        <pc:picChg chg="mod modCrop">
          <ac:chgData name="Yanze Xin" userId="7446f6e4-3421-4d17-84e5-bbef32e99a2a" providerId="ADAL" clId="{A445AEEC-4571-49A2-8A26-029A4DDC65E4}" dt="2022-11-02T17:57:58.370" v="405" actId="1076"/>
          <ac:picMkLst>
            <pc:docMk/>
            <pc:sldMk cId="3348601919" sldId="271"/>
            <ac:picMk id="6" creationId="{E0FA4D7B-BF5A-DB28-51A2-9F5E335EEFDE}"/>
          </ac:picMkLst>
        </pc:picChg>
        <pc:picChg chg="add mod">
          <ac:chgData name="Yanze Xin" userId="7446f6e4-3421-4d17-84e5-bbef32e99a2a" providerId="ADAL" clId="{A445AEEC-4571-49A2-8A26-029A4DDC65E4}" dt="2022-11-02T21:26:13.578" v="515" actId="164"/>
          <ac:picMkLst>
            <pc:docMk/>
            <pc:sldMk cId="3348601919" sldId="271"/>
            <ac:picMk id="7" creationId="{B108A0FB-8A7D-5044-5D24-32BA03379C5C}"/>
          </ac:picMkLst>
        </pc:pic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21" creationId="{ECAD58A3-C231-CBFD-4F5B-E147CB01ADD9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23" creationId="{25F02B8F-DECB-1EE3-DC45-A2E1119449BD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26" creationId="{A7F743F3-0069-D82A-34A6-93255AA89E0B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28" creationId="{BC6A62C9-65D7-3CA1-7CB7-E745DABC01C1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34" creationId="{E5008C1A-1B9A-D29F-1B1B-33D35817D2A3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36" creationId="{785B753D-FEFB-038D-05D7-7F3DAC02241E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44" creationId="{AA1EB62C-7379-4624-8167-881657C39684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46" creationId="{2C59A618-88F6-0659-14CA-6A7B1765BD0A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65" creationId="{89D406D4-BE59-2C03-9718-9D16EBC690FD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67" creationId="{318414DE-190A-908A-1709-29373DDFD939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69" creationId="{CAA04947-0F79-28BF-F33E-A00C0A0B058B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71" creationId="{EBAA43A1-97CC-2430-E9DB-DF6CA8A4E660}"/>
          </ac:cxnSpMkLst>
        </pc:cxnChg>
        <pc:cxnChg chg="add del">
          <ac:chgData name="Yanze Xin" userId="7446f6e4-3421-4d17-84e5-bbef32e99a2a" providerId="ADAL" clId="{A445AEEC-4571-49A2-8A26-029A4DDC65E4}" dt="2022-11-02T21:24:47.769" v="504" actId="11529"/>
          <ac:cxnSpMkLst>
            <pc:docMk/>
            <pc:sldMk cId="3348601919" sldId="271"/>
            <ac:cxnSpMk id="73" creationId="{C4D0FE7C-32E5-EE9B-E163-E7CADE037329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75" creationId="{188AEC36-D1E7-6CE9-418B-B558D4A28058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77" creationId="{5AA4FB2B-D8C6-2092-2BE7-EFEAFAC694A4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79" creationId="{B394B2FD-B958-4978-5A03-1F85A23AF46D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84" creationId="{0FEEFF46-1678-A824-164B-024C3AC3F0AB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86" creationId="{9CA68486-233C-E784-18A8-A8D9DB3C7A44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88" creationId="{55093442-0B31-DCE0-722D-6517D6B147E6}"/>
          </ac:cxnSpMkLst>
        </pc:cxnChg>
      </pc:sldChg>
      <pc:sldChg chg="del">
        <pc:chgData name="Yanze Xin" userId="7446f6e4-3421-4d17-84e5-bbef32e99a2a" providerId="ADAL" clId="{A445AEEC-4571-49A2-8A26-029A4DDC65E4}" dt="2022-11-02T15:19:27.633" v="0" actId="2696"/>
        <pc:sldMkLst>
          <pc:docMk/>
          <pc:sldMk cId="454110954" sldId="272"/>
        </pc:sldMkLst>
      </pc:sldChg>
      <pc:sldChg chg="addSp delSp modSp add mod modTransition modAnim">
        <pc:chgData name="Yanze Xin" userId="7446f6e4-3421-4d17-84e5-bbef32e99a2a" providerId="ADAL" clId="{A445AEEC-4571-49A2-8A26-029A4DDC65E4}" dt="2022-11-18T21:13:43.915" v="3918"/>
        <pc:sldMkLst>
          <pc:docMk/>
          <pc:sldMk cId="772796946" sldId="272"/>
        </pc:sldMkLst>
        <pc:spChg chg="mod">
          <ac:chgData name="Yanze Xin" userId="7446f6e4-3421-4d17-84e5-bbef32e99a2a" providerId="ADAL" clId="{A445AEEC-4571-49A2-8A26-029A4DDC65E4}" dt="2022-11-02T22:26:09.218" v="740" actId="20577"/>
          <ac:spMkLst>
            <pc:docMk/>
            <pc:sldMk cId="772796946" sldId="272"/>
            <ac:spMk id="3" creationId="{5C12EB62-659E-611E-5462-8930B86F11EB}"/>
          </ac:spMkLst>
        </pc:spChg>
        <pc:spChg chg="add mod">
          <ac:chgData name="Yanze Xin" userId="7446f6e4-3421-4d17-84e5-bbef32e99a2a" providerId="ADAL" clId="{A445AEEC-4571-49A2-8A26-029A4DDC65E4}" dt="2022-11-18T15:18:47.418" v="3691" actId="164"/>
          <ac:spMkLst>
            <pc:docMk/>
            <pc:sldMk cId="772796946" sldId="272"/>
            <ac:spMk id="25" creationId="{D87620E8-29F1-607D-1FE2-1292503357C2}"/>
          </ac:spMkLst>
        </pc:spChg>
        <pc:spChg chg="add del mod">
          <ac:chgData name="Yanze Xin" userId="7446f6e4-3421-4d17-84e5-bbef32e99a2a" providerId="ADAL" clId="{A445AEEC-4571-49A2-8A26-029A4DDC65E4}" dt="2022-11-02T22:10:42.303" v="703" actId="478"/>
          <ac:spMkLst>
            <pc:docMk/>
            <pc:sldMk cId="772796946" sldId="272"/>
            <ac:spMk id="27" creationId="{281BA9D8-A031-0B8E-9E30-DB542319710C}"/>
          </ac:spMkLst>
        </pc:spChg>
        <pc:spChg chg="add mod">
          <ac:chgData name="Yanze Xin" userId="7446f6e4-3421-4d17-84e5-bbef32e99a2a" providerId="ADAL" clId="{A445AEEC-4571-49A2-8A26-029A4DDC65E4}" dt="2022-11-18T15:18:47.418" v="3691" actId="164"/>
          <ac:spMkLst>
            <pc:docMk/>
            <pc:sldMk cId="772796946" sldId="272"/>
            <ac:spMk id="29" creationId="{F2136397-AF6A-97D6-F499-E245EF933866}"/>
          </ac:spMkLst>
        </pc:spChg>
        <pc:spChg chg="add mod">
          <ac:chgData name="Yanze Xin" userId="7446f6e4-3421-4d17-84e5-bbef32e99a2a" providerId="ADAL" clId="{A445AEEC-4571-49A2-8A26-029A4DDC65E4}" dt="2022-11-18T15:18:47.418" v="3691" actId="164"/>
          <ac:spMkLst>
            <pc:docMk/>
            <pc:sldMk cId="772796946" sldId="272"/>
            <ac:spMk id="30" creationId="{FA88980D-5BFD-C18B-CB2E-AB7FEE8A01F0}"/>
          </ac:spMkLst>
        </pc:spChg>
        <pc:spChg chg="add mod">
          <ac:chgData name="Yanze Xin" userId="7446f6e4-3421-4d17-84e5-bbef32e99a2a" providerId="ADAL" clId="{A445AEEC-4571-49A2-8A26-029A4DDC65E4}" dt="2022-11-18T15:18:47.418" v="3691" actId="164"/>
          <ac:spMkLst>
            <pc:docMk/>
            <pc:sldMk cId="772796946" sldId="272"/>
            <ac:spMk id="31" creationId="{4FFF4672-85FB-1FB1-F1FD-E428E0941BB0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32" creationId="{1225B81F-A0BD-8571-86AD-6A055355CA9E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33" creationId="{CC32DD3F-9DCE-507D-2E98-920AC685F0B3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35" creationId="{15B75E9E-ED5A-94EC-D381-0B2E64D592BD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37" creationId="{14A9A724-EDAB-2C90-9813-7DC2342273E1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38" creationId="{79F16CD9-7173-687A-47BB-A86426039533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39" creationId="{D79F313C-799D-F5B0-E4B0-020A52CE0FD1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40" creationId="{392D626F-DE22-00E5-A0EE-862F1DC5D4BF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41" creationId="{CB730F8A-5F5B-BB84-5351-9F4398262781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42" creationId="{5009FA26-7DE3-7FCC-DAE9-361572A16250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43" creationId="{F0A2F193-8C17-AD48-E8F3-2D1066D85EE1}"/>
          </ac:spMkLst>
        </pc:spChg>
        <pc:spChg chg="add del mod">
          <ac:chgData name="Yanze Xin" userId="7446f6e4-3421-4d17-84e5-bbef32e99a2a" providerId="ADAL" clId="{A445AEEC-4571-49A2-8A26-029A4DDC65E4}" dt="2022-11-02T22:28:24.034" v="753" actId="478"/>
          <ac:spMkLst>
            <pc:docMk/>
            <pc:sldMk cId="772796946" sldId="272"/>
            <ac:spMk id="45" creationId="{73F46D2E-535B-08D8-AFDA-0AFB73E5A28F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47" creationId="{1074B628-38E2-65D9-D403-6F2B38817959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48" creationId="{AC15C364-FD0E-3859-043E-AB4C68E6B572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49" creationId="{7DE0A680-2821-D153-A5B3-6ECC2A4FD761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64" creationId="{3E32392A-7F97-0A1E-F9DB-AC20D78BD0BD}"/>
          </ac:spMkLst>
        </pc:spChg>
        <pc:spChg chg="add mod topLvl">
          <ac:chgData name="Yanze Xin" userId="7446f6e4-3421-4d17-84e5-bbef32e99a2a" providerId="ADAL" clId="{A445AEEC-4571-49A2-8A26-029A4DDC65E4}" dt="2022-11-18T15:19:32.326" v="3698" actId="164"/>
          <ac:spMkLst>
            <pc:docMk/>
            <pc:sldMk cId="772796946" sldId="272"/>
            <ac:spMk id="66" creationId="{F0F3E4ED-1FCD-ADB0-2785-670C68832C49}"/>
          </ac:spMkLst>
        </pc:spChg>
        <pc:spChg chg="add mod topLvl">
          <ac:chgData name="Yanze Xin" userId="7446f6e4-3421-4d17-84e5-bbef32e99a2a" providerId="ADAL" clId="{A445AEEC-4571-49A2-8A26-029A4DDC65E4}" dt="2022-11-18T15:19:32.326" v="3698" actId="164"/>
          <ac:spMkLst>
            <pc:docMk/>
            <pc:sldMk cId="772796946" sldId="272"/>
            <ac:spMk id="68" creationId="{9638227F-AA45-8890-9A00-22AFF34C1325}"/>
          </ac:spMkLst>
        </pc:spChg>
        <pc:grpChg chg="add del mod">
          <ac:chgData name="Yanze Xin" userId="7446f6e4-3421-4d17-84e5-bbef32e99a2a" providerId="ADAL" clId="{A445AEEC-4571-49A2-8A26-029A4DDC65E4}" dt="2022-11-18T15:19:20.925" v="3696" actId="165"/>
          <ac:grpSpMkLst>
            <pc:docMk/>
            <pc:sldMk cId="772796946" sldId="272"/>
            <ac:grpSpMk id="4" creationId="{DEDB27EB-7387-CD6F-FA40-CF5CB61236E3}"/>
          </ac:grpSpMkLst>
        </pc:grpChg>
        <pc:grpChg chg="add mod">
          <ac:chgData name="Yanze Xin" userId="7446f6e4-3421-4d17-84e5-bbef32e99a2a" providerId="ADAL" clId="{A445AEEC-4571-49A2-8A26-029A4DDC65E4}" dt="2022-11-18T15:18:47.418" v="3691" actId="164"/>
          <ac:grpSpMkLst>
            <pc:docMk/>
            <pc:sldMk cId="772796946" sldId="272"/>
            <ac:grpSpMk id="5" creationId="{9091B895-C533-E5BC-12DD-0E356D235FF1}"/>
          </ac:grpSpMkLst>
        </pc:grpChg>
        <pc:grpChg chg="add del mod">
          <ac:chgData name="Yanze Xin" userId="7446f6e4-3421-4d17-84e5-bbef32e99a2a" providerId="ADAL" clId="{A445AEEC-4571-49A2-8A26-029A4DDC65E4}" dt="2022-11-18T15:20:35.417" v="3706" actId="165"/>
          <ac:grpSpMkLst>
            <pc:docMk/>
            <pc:sldMk cId="772796946" sldId="272"/>
            <ac:grpSpMk id="6" creationId="{0E7E3571-FE8C-3663-3827-430F15E8F558}"/>
          </ac:grpSpMkLst>
        </pc:grpChg>
        <pc:grpChg chg="add mod">
          <ac:chgData name="Yanze Xin" userId="7446f6e4-3421-4d17-84e5-bbef32e99a2a" providerId="ADAL" clId="{A445AEEC-4571-49A2-8A26-029A4DDC65E4}" dt="2022-11-18T15:19:32.326" v="3698" actId="164"/>
          <ac:grpSpMkLst>
            <pc:docMk/>
            <pc:sldMk cId="772796946" sldId="272"/>
            <ac:grpSpMk id="7" creationId="{513B8246-150B-7A8A-B9B6-051F97501ABD}"/>
          </ac:grpSpMkLst>
        </pc:grpChg>
        <pc:grpChg chg="add mod">
          <ac:chgData name="Yanze Xin" userId="7446f6e4-3421-4d17-84e5-bbef32e99a2a" providerId="ADAL" clId="{A445AEEC-4571-49A2-8A26-029A4DDC65E4}" dt="2022-11-18T15:28:41.342" v="3754" actId="164"/>
          <ac:grpSpMkLst>
            <pc:docMk/>
            <pc:sldMk cId="772796946" sldId="272"/>
            <ac:grpSpMk id="8" creationId="{E2DF1BA0-19C9-22FE-3252-8B06E768E522}"/>
          </ac:grpSpMkLst>
        </pc:grpChg>
        <pc:grpChg chg="del">
          <ac:chgData name="Yanze Xin" userId="7446f6e4-3421-4d17-84e5-bbef32e99a2a" providerId="ADAL" clId="{A445AEEC-4571-49A2-8A26-029A4DDC65E4}" dt="2022-11-02T21:44:25.852" v="517" actId="478"/>
          <ac:grpSpMkLst>
            <pc:docMk/>
            <pc:sldMk cId="772796946" sldId="272"/>
            <ac:grpSpMk id="90" creationId="{BB522143-DE02-F298-47A6-95F9697173A6}"/>
          </ac:grpSpMkLst>
        </pc:grpChg>
        <pc:picChg chg="del">
          <ac:chgData name="Yanze Xin" userId="7446f6e4-3421-4d17-84e5-bbef32e99a2a" providerId="ADAL" clId="{A445AEEC-4571-49A2-8A26-029A4DDC65E4}" dt="2022-11-02T21:44:25.852" v="517" actId="478"/>
          <ac:picMkLst>
            <pc:docMk/>
            <pc:sldMk cId="772796946" sldId="272"/>
            <ac:picMk id="5" creationId="{901890FA-C865-17CB-FE6D-7AEE826FEBA3}"/>
          </ac:picMkLst>
        </pc:picChg>
        <pc:picChg chg="del">
          <ac:chgData name="Yanze Xin" userId="7446f6e4-3421-4d17-84e5-bbef32e99a2a" providerId="ADAL" clId="{A445AEEC-4571-49A2-8A26-029A4DDC65E4}" dt="2022-11-02T21:44:25.852" v="517" actId="478"/>
          <ac:picMkLst>
            <pc:docMk/>
            <pc:sldMk cId="772796946" sldId="272"/>
            <ac:picMk id="6" creationId="{E0FA4D7B-BF5A-DB28-51A2-9F5E335EEFDE}"/>
          </ac:picMkLst>
        </pc:picChg>
        <pc:picChg chg="add mod ord modCrop">
          <ac:chgData name="Yanze Xin" userId="7446f6e4-3421-4d17-84e5-bbef32e99a2a" providerId="ADAL" clId="{A445AEEC-4571-49A2-8A26-029A4DDC65E4}" dt="2022-11-02T22:12:19.398" v="729" actId="1076"/>
          <ac:picMkLst>
            <pc:docMk/>
            <pc:sldMk cId="772796946" sldId="272"/>
            <ac:picMk id="20" creationId="{33DF5F4A-3C85-9391-B198-740DEFE54DE5}"/>
          </ac:picMkLst>
        </pc:picChg>
        <pc:picChg chg="add mod modCrop">
          <ac:chgData name="Yanze Xin" userId="7446f6e4-3421-4d17-84e5-bbef32e99a2a" providerId="ADAL" clId="{A445AEEC-4571-49A2-8A26-029A4DDC65E4}" dt="2022-11-02T22:12:19.398" v="729" actId="1076"/>
          <ac:picMkLst>
            <pc:docMk/>
            <pc:sldMk cId="772796946" sldId="272"/>
            <ac:picMk id="22" creationId="{CF56EEF9-E366-0DAA-BA46-CBF8F8B8CB50}"/>
          </ac:picMkLst>
        </pc:picChg>
        <pc:picChg chg="add del mod">
          <ac:chgData name="Yanze Xin" userId="7446f6e4-3421-4d17-84e5-bbef32e99a2a" providerId="ADAL" clId="{A445AEEC-4571-49A2-8A26-029A4DDC65E4}" dt="2022-11-02T22:08:19.401" v="697" actId="478"/>
          <ac:picMkLst>
            <pc:docMk/>
            <pc:sldMk cId="772796946" sldId="272"/>
            <ac:picMk id="24" creationId="{9FCCE21A-5768-32D5-55F8-A938562B0506}"/>
          </ac:picMkLst>
        </pc:pic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21" creationId="{ECAD58A3-C231-CBFD-4F5B-E147CB01ADD9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23" creationId="{25F02B8F-DECB-1EE3-DC45-A2E1119449BD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26" creationId="{A7F743F3-0069-D82A-34A6-93255AA89E0B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28" creationId="{BC6A62C9-65D7-3CA1-7CB7-E745DABC01C1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34" creationId="{E5008C1A-1B9A-D29F-1B1B-33D35817D2A3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36" creationId="{785B753D-FEFB-038D-05D7-7F3DAC02241E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44" creationId="{AA1EB62C-7379-4624-8167-881657C39684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46" creationId="{2C59A618-88F6-0659-14CA-6A7B1765BD0A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65" creationId="{89D406D4-BE59-2C03-9718-9D16EBC690FD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67" creationId="{318414DE-190A-908A-1709-29373DDFD939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69" creationId="{CAA04947-0F79-28BF-F33E-A00C0A0B058B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71" creationId="{EBAA43A1-97CC-2430-E9DB-DF6CA8A4E660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75" creationId="{188AEC36-D1E7-6CE9-418B-B558D4A28058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77" creationId="{5AA4FB2B-D8C6-2092-2BE7-EFEAFAC694A4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79" creationId="{B394B2FD-B958-4978-5A03-1F85A23AF46D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84" creationId="{0FEEFF46-1678-A824-164B-024C3AC3F0AB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86" creationId="{9CA68486-233C-E784-18A8-A8D9DB3C7A44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88" creationId="{55093442-0B31-DCE0-722D-6517D6B147E6}"/>
          </ac:cxnSpMkLst>
        </pc:cxnChg>
      </pc:sldChg>
      <pc:sldChg chg="new del">
        <pc:chgData name="Yanze Xin" userId="7446f6e4-3421-4d17-84e5-bbef32e99a2a" providerId="ADAL" clId="{A445AEEC-4571-49A2-8A26-029A4DDC65E4}" dt="2022-11-02T21:58:38.732" v="529" actId="47"/>
        <pc:sldMkLst>
          <pc:docMk/>
          <pc:sldMk cId="221831901" sldId="273"/>
        </pc:sldMkLst>
      </pc:sldChg>
      <pc:sldChg chg="addSp delSp modSp add mod modTransition modAnim">
        <pc:chgData name="Yanze Xin" userId="7446f6e4-3421-4d17-84e5-bbef32e99a2a" providerId="ADAL" clId="{A445AEEC-4571-49A2-8A26-029A4DDC65E4}" dt="2022-11-18T15:31:00.305" v="3767"/>
        <pc:sldMkLst>
          <pc:docMk/>
          <pc:sldMk cId="763122889" sldId="273"/>
        </pc:sldMkLst>
        <pc:spChg chg="mod">
          <ac:chgData name="Yanze Xin" userId="7446f6e4-3421-4d17-84e5-bbef32e99a2a" providerId="ADAL" clId="{A445AEEC-4571-49A2-8A26-029A4DDC65E4}" dt="2022-11-02T22:32:40.922" v="813" actId="20577"/>
          <ac:spMkLst>
            <pc:docMk/>
            <pc:sldMk cId="763122889" sldId="273"/>
            <ac:spMk id="3" creationId="{5C12EB62-659E-611E-5462-8930B86F11EB}"/>
          </ac:spMkLst>
        </pc:spChg>
        <pc:spChg chg="add 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4" creationId="{98EB525C-AE78-414C-C32B-8CD7E86D25BE}"/>
          </ac:spMkLst>
        </pc:spChg>
        <pc:spChg chg="add del">
          <ac:chgData name="Yanze Xin" userId="7446f6e4-3421-4d17-84e5-bbef32e99a2a" providerId="ADAL" clId="{A445AEEC-4571-49A2-8A26-029A4DDC65E4}" dt="2022-11-02T22:39:14.727" v="913" actId="478"/>
          <ac:spMkLst>
            <pc:docMk/>
            <pc:sldMk cId="763122889" sldId="273"/>
            <ac:spMk id="5" creationId="{1912ABB9-B9AD-B8FD-8EC1-1E4B0F58CDF3}"/>
          </ac:spMkLst>
        </pc:spChg>
        <pc:spChg chg="add 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5" creationId="{D585BE72-ACD5-6A44-6106-8884573A1262}"/>
          </ac:spMkLst>
        </pc:spChg>
        <pc:spChg chg="add del mod">
          <ac:chgData name="Yanze Xin" userId="7446f6e4-3421-4d17-84e5-bbef32e99a2a" providerId="ADAL" clId="{A445AEEC-4571-49A2-8A26-029A4DDC65E4}" dt="2022-11-02T22:39:14.727" v="913" actId="478"/>
          <ac:spMkLst>
            <pc:docMk/>
            <pc:sldMk cId="763122889" sldId="273"/>
            <ac:spMk id="6" creationId="{4E25282C-BCB3-1752-1B2B-F3F9B537FC95}"/>
          </ac:spMkLst>
        </pc:spChg>
        <pc:spChg chg="add 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7" creationId="{319BCE6D-C3B0-47FD-4980-F73152D6C5E2}"/>
          </ac:spMkLst>
        </pc:spChg>
        <pc:spChg chg="add del mod">
          <ac:chgData name="Yanze Xin" userId="7446f6e4-3421-4d17-84e5-bbef32e99a2a" providerId="ADAL" clId="{A445AEEC-4571-49A2-8A26-029A4DDC65E4}" dt="2022-11-02T22:39:14.727" v="913" actId="478"/>
          <ac:spMkLst>
            <pc:docMk/>
            <pc:sldMk cId="763122889" sldId="273"/>
            <ac:spMk id="7" creationId="{FD269521-EBF7-5F5C-75BB-E8EADF759965}"/>
          </ac:spMkLst>
        </pc:spChg>
        <pc:spChg chg="add 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8" creationId="{3DEFEB3F-9FFA-6A58-311C-C6AC68415C51}"/>
          </ac:spMkLst>
        </pc:spChg>
        <pc:spChg chg="add 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9" creationId="{26C5BF27-09A4-0768-95FC-83D742F49C40}"/>
          </ac:spMkLst>
        </pc:spChg>
        <pc:spChg chg="add 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10" creationId="{74E94283-C772-B652-EFAF-34FFF4BDFA1C}"/>
          </ac:spMkLst>
        </pc:spChg>
        <pc:spChg chg="add 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11" creationId="{2AEDF29D-2D7D-8184-0EDD-BD6187726AFB}"/>
          </ac:spMkLst>
        </pc:spChg>
        <pc:spChg chg="add 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12" creationId="{DA904115-4EA8-584B-05F2-50FC1B7FC2ED}"/>
          </ac:spMkLst>
        </pc:spChg>
        <pc:spChg chg="add 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14" creationId="{BB2D905F-87BB-B2C9-8F49-EDBFBA662500}"/>
          </ac:spMkLst>
        </pc:spChg>
        <pc:spChg chg="del">
          <ac:chgData name="Yanze Xin" userId="7446f6e4-3421-4d17-84e5-bbef32e99a2a" providerId="ADAL" clId="{A445AEEC-4571-49A2-8A26-029A4DDC65E4}" dt="2022-11-02T22:32:44.347" v="814" actId="478"/>
          <ac:spMkLst>
            <pc:docMk/>
            <pc:sldMk cId="763122889" sldId="273"/>
            <ac:spMk id="25" creationId="{D87620E8-29F1-607D-1FE2-1292503357C2}"/>
          </ac:spMkLst>
        </pc:spChg>
        <pc:spChg chg="del">
          <ac:chgData name="Yanze Xin" userId="7446f6e4-3421-4d17-84e5-bbef32e99a2a" providerId="ADAL" clId="{A445AEEC-4571-49A2-8A26-029A4DDC65E4}" dt="2022-11-02T22:32:44.347" v="814" actId="478"/>
          <ac:spMkLst>
            <pc:docMk/>
            <pc:sldMk cId="763122889" sldId="273"/>
            <ac:spMk id="29" creationId="{F2136397-AF6A-97D6-F499-E245EF933866}"/>
          </ac:spMkLst>
        </pc:spChg>
        <pc:spChg chg="del">
          <ac:chgData name="Yanze Xin" userId="7446f6e4-3421-4d17-84e5-bbef32e99a2a" providerId="ADAL" clId="{A445AEEC-4571-49A2-8A26-029A4DDC65E4}" dt="2022-11-02T22:32:44.347" v="814" actId="478"/>
          <ac:spMkLst>
            <pc:docMk/>
            <pc:sldMk cId="763122889" sldId="273"/>
            <ac:spMk id="30" creationId="{FA88980D-5BFD-C18B-CB2E-AB7FEE8A01F0}"/>
          </ac:spMkLst>
        </pc:spChg>
        <pc:spChg chg="del">
          <ac:chgData name="Yanze Xin" userId="7446f6e4-3421-4d17-84e5-bbef32e99a2a" providerId="ADAL" clId="{A445AEEC-4571-49A2-8A26-029A4DDC65E4}" dt="2022-11-02T22:32:44.347" v="814" actId="478"/>
          <ac:spMkLst>
            <pc:docMk/>
            <pc:sldMk cId="763122889" sldId="273"/>
            <ac:spMk id="31" creationId="{4FFF4672-85FB-1FB1-F1FD-E428E0941BB0}"/>
          </ac:spMkLst>
        </pc:spChg>
        <pc:spChg chg="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32" creationId="{1225B81F-A0BD-8571-86AD-6A055355CA9E}"/>
          </ac:spMkLst>
        </pc:spChg>
        <pc:spChg chg="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33" creationId="{CC32DD3F-9DCE-507D-2E98-920AC685F0B3}"/>
          </ac:spMkLst>
        </pc:spChg>
        <pc:spChg chg="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35" creationId="{15B75E9E-ED5A-94EC-D381-0B2E64D592BD}"/>
          </ac:spMkLst>
        </pc:spChg>
        <pc:spChg chg="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37" creationId="{14A9A724-EDAB-2C90-9813-7DC2342273E1}"/>
          </ac:spMkLst>
        </pc:spChg>
        <pc:spChg chg="del mod">
          <ac:chgData name="Yanze Xin" userId="7446f6e4-3421-4d17-84e5-bbef32e99a2a" providerId="ADAL" clId="{A445AEEC-4571-49A2-8A26-029A4DDC65E4}" dt="2022-11-02T22:36:33.146" v="843" actId="478"/>
          <ac:spMkLst>
            <pc:docMk/>
            <pc:sldMk cId="763122889" sldId="273"/>
            <ac:spMk id="38" creationId="{79F16CD9-7173-687A-47BB-A86426039533}"/>
          </ac:spMkLst>
        </pc:spChg>
        <pc:spChg chg="del">
          <ac:chgData name="Yanze Xin" userId="7446f6e4-3421-4d17-84e5-bbef32e99a2a" providerId="ADAL" clId="{A445AEEC-4571-49A2-8A26-029A4DDC65E4}" dt="2022-11-02T22:32:48.281" v="816" actId="478"/>
          <ac:spMkLst>
            <pc:docMk/>
            <pc:sldMk cId="763122889" sldId="273"/>
            <ac:spMk id="39" creationId="{D79F313C-799D-F5B0-E4B0-020A52CE0FD1}"/>
          </ac:spMkLst>
        </pc:spChg>
        <pc:spChg chg="del">
          <ac:chgData name="Yanze Xin" userId="7446f6e4-3421-4d17-84e5-bbef32e99a2a" providerId="ADAL" clId="{A445AEEC-4571-49A2-8A26-029A4DDC65E4}" dt="2022-11-02T22:32:48.281" v="816" actId="478"/>
          <ac:spMkLst>
            <pc:docMk/>
            <pc:sldMk cId="763122889" sldId="273"/>
            <ac:spMk id="40" creationId="{392D626F-DE22-00E5-A0EE-862F1DC5D4BF}"/>
          </ac:spMkLst>
        </pc:spChg>
        <pc:spChg chg="del">
          <ac:chgData name="Yanze Xin" userId="7446f6e4-3421-4d17-84e5-bbef32e99a2a" providerId="ADAL" clId="{A445AEEC-4571-49A2-8A26-029A4DDC65E4}" dt="2022-11-02T22:32:48.281" v="816" actId="478"/>
          <ac:spMkLst>
            <pc:docMk/>
            <pc:sldMk cId="763122889" sldId="273"/>
            <ac:spMk id="41" creationId="{CB730F8A-5F5B-BB84-5351-9F4398262781}"/>
          </ac:spMkLst>
        </pc:spChg>
        <pc:spChg chg="del">
          <ac:chgData name="Yanze Xin" userId="7446f6e4-3421-4d17-84e5-bbef32e99a2a" providerId="ADAL" clId="{A445AEEC-4571-49A2-8A26-029A4DDC65E4}" dt="2022-11-02T22:32:48.281" v="816" actId="478"/>
          <ac:spMkLst>
            <pc:docMk/>
            <pc:sldMk cId="763122889" sldId="273"/>
            <ac:spMk id="42" creationId="{5009FA26-7DE3-7FCC-DAE9-361572A16250}"/>
          </ac:spMkLst>
        </pc:spChg>
        <pc:spChg chg="del">
          <ac:chgData name="Yanze Xin" userId="7446f6e4-3421-4d17-84e5-bbef32e99a2a" providerId="ADAL" clId="{A445AEEC-4571-49A2-8A26-029A4DDC65E4}" dt="2022-11-02T22:32:48.281" v="816" actId="478"/>
          <ac:spMkLst>
            <pc:docMk/>
            <pc:sldMk cId="763122889" sldId="273"/>
            <ac:spMk id="43" creationId="{F0A2F193-8C17-AD48-E8F3-2D1066D85EE1}"/>
          </ac:spMkLst>
        </pc:spChg>
        <pc:spChg chg="del mod">
          <ac:chgData name="Yanze Xin" userId="7446f6e4-3421-4d17-84e5-bbef32e99a2a" providerId="ADAL" clId="{A445AEEC-4571-49A2-8A26-029A4DDC65E4}" dt="2022-11-02T22:36:33.146" v="843" actId="478"/>
          <ac:spMkLst>
            <pc:docMk/>
            <pc:sldMk cId="763122889" sldId="273"/>
            <ac:spMk id="47" creationId="{1074B628-38E2-65D9-D403-6F2B38817959}"/>
          </ac:spMkLst>
        </pc:spChg>
        <pc:spChg chg="del mod">
          <ac:chgData name="Yanze Xin" userId="7446f6e4-3421-4d17-84e5-bbef32e99a2a" providerId="ADAL" clId="{A445AEEC-4571-49A2-8A26-029A4DDC65E4}" dt="2022-11-02T22:36:33.146" v="843" actId="478"/>
          <ac:spMkLst>
            <pc:docMk/>
            <pc:sldMk cId="763122889" sldId="273"/>
            <ac:spMk id="48" creationId="{AC15C364-FD0E-3859-043E-AB4C68E6B572}"/>
          </ac:spMkLst>
        </pc:spChg>
        <pc:spChg chg="del mod">
          <ac:chgData name="Yanze Xin" userId="7446f6e4-3421-4d17-84e5-bbef32e99a2a" providerId="ADAL" clId="{A445AEEC-4571-49A2-8A26-029A4DDC65E4}" dt="2022-11-02T22:36:33.146" v="843" actId="478"/>
          <ac:spMkLst>
            <pc:docMk/>
            <pc:sldMk cId="763122889" sldId="273"/>
            <ac:spMk id="49" creationId="{7DE0A680-2821-D153-A5B3-6ECC2A4FD761}"/>
          </ac:spMkLst>
        </pc:spChg>
        <pc:spChg chg="del">
          <ac:chgData name="Yanze Xin" userId="7446f6e4-3421-4d17-84e5-bbef32e99a2a" providerId="ADAL" clId="{A445AEEC-4571-49A2-8A26-029A4DDC65E4}" dt="2022-11-02T22:32:50.137" v="817" actId="478"/>
          <ac:spMkLst>
            <pc:docMk/>
            <pc:sldMk cId="763122889" sldId="273"/>
            <ac:spMk id="64" creationId="{3E32392A-7F97-0A1E-F9DB-AC20D78BD0BD}"/>
          </ac:spMkLst>
        </pc:spChg>
        <pc:spChg chg="del">
          <ac:chgData name="Yanze Xin" userId="7446f6e4-3421-4d17-84e5-bbef32e99a2a" providerId="ADAL" clId="{A445AEEC-4571-49A2-8A26-029A4DDC65E4}" dt="2022-11-02T22:32:47.155" v="815" actId="478"/>
          <ac:spMkLst>
            <pc:docMk/>
            <pc:sldMk cId="763122889" sldId="273"/>
            <ac:spMk id="66" creationId="{F0F3E4ED-1FCD-ADB0-2785-670C68832C49}"/>
          </ac:spMkLst>
        </pc:spChg>
        <pc:spChg chg="del">
          <ac:chgData name="Yanze Xin" userId="7446f6e4-3421-4d17-84e5-bbef32e99a2a" providerId="ADAL" clId="{A445AEEC-4571-49A2-8A26-029A4DDC65E4}" dt="2022-11-02T22:32:47.155" v="815" actId="478"/>
          <ac:spMkLst>
            <pc:docMk/>
            <pc:sldMk cId="763122889" sldId="273"/>
            <ac:spMk id="68" creationId="{9638227F-AA45-8890-9A00-22AFF34C1325}"/>
          </ac:spMkLst>
        </pc:spChg>
        <pc:graphicFrameChg chg="add mod modGraphic">
          <ac:chgData name="Yanze Xin" userId="7446f6e4-3421-4d17-84e5-bbef32e99a2a" providerId="ADAL" clId="{A445AEEC-4571-49A2-8A26-029A4DDC65E4}" dt="2022-11-12T14:23:45.174" v="1316" actId="1037"/>
          <ac:graphicFrameMkLst>
            <pc:docMk/>
            <pc:sldMk cId="763122889" sldId="273"/>
            <ac:graphicFrameMk id="6" creationId="{C576D8E9-57D6-50C8-6990-90984D98D1A9}"/>
          </ac:graphicFrameMkLst>
        </pc:graphicFrameChg>
        <pc:graphicFrameChg chg="add mod">
          <ac:chgData name="Yanze Xin" userId="7446f6e4-3421-4d17-84e5-bbef32e99a2a" providerId="ADAL" clId="{A445AEEC-4571-49A2-8A26-029A4DDC65E4}" dt="2022-11-12T14:23:45.174" v="1316" actId="1037"/>
          <ac:graphicFrameMkLst>
            <pc:docMk/>
            <pc:sldMk cId="763122889" sldId="273"/>
            <ac:graphicFrameMk id="13" creationId="{FF6EF0BB-D8F8-2B77-30AD-9227D59B7F82}"/>
          </ac:graphicFrameMkLst>
        </pc:graphicFrameChg>
        <pc:picChg chg="del">
          <ac:chgData name="Yanze Xin" userId="7446f6e4-3421-4d17-84e5-bbef32e99a2a" providerId="ADAL" clId="{A445AEEC-4571-49A2-8A26-029A4DDC65E4}" dt="2022-11-02T22:32:44.347" v="814" actId="478"/>
          <ac:picMkLst>
            <pc:docMk/>
            <pc:sldMk cId="763122889" sldId="273"/>
            <ac:picMk id="20" creationId="{33DF5F4A-3C85-9391-B198-740DEFE54DE5}"/>
          </ac:picMkLst>
        </pc:picChg>
        <pc:picChg chg="del">
          <ac:chgData name="Yanze Xin" userId="7446f6e4-3421-4d17-84e5-bbef32e99a2a" providerId="ADAL" clId="{A445AEEC-4571-49A2-8A26-029A4DDC65E4}" dt="2022-11-02T22:32:44.347" v="814" actId="478"/>
          <ac:picMkLst>
            <pc:docMk/>
            <pc:sldMk cId="763122889" sldId="273"/>
            <ac:picMk id="22" creationId="{CF56EEF9-E366-0DAA-BA46-CBF8F8B8CB50}"/>
          </ac:picMkLst>
        </pc:picChg>
      </pc:sldChg>
      <pc:sldChg chg="addSp delSp modSp add mod modTransition">
        <pc:chgData name="Yanze Xin" userId="7446f6e4-3421-4d17-84e5-bbef32e99a2a" providerId="ADAL" clId="{A445AEEC-4571-49A2-8A26-029A4DDC65E4}" dt="2022-11-18T15:31:24.142" v="3770"/>
        <pc:sldMkLst>
          <pc:docMk/>
          <pc:sldMk cId="3192170661" sldId="274"/>
        </pc:sldMkLst>
        <pc:spChg chg="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4" creationId="{98EB525C-AE78-414C-C32B-8CD7E86D25BE}"/>
          </ac:spMkLst>
        </pc:spChg>
        <pc:spChg chg="del">
          <ac:chgData name="Yanze Xin" userId="7446f6e4-3421-4d17-84e5-bbef32e99a2a" providerId="ADAL" clId="{A445AEEC-4571-49A2-8A26-029A4DDC65E4}" dt="2022-11-04T22:22:51.394" v="974" actId="478"/>
          <ac:spMkLst>
            <pc:docMk/>
            <pc:sldMk cId="3192170661" sldId="274"/>
            <ac:spMk id="5" creationId="{D585BE72-ACD5-6A44-6106-8884573A1262}"/>
          </ac:spMkLst>
        </pc:spChg>
        <pc:spChg chg="del">
          <ac:chgData name="Yanze Xin" userId="7446f6e4-3421-4d17-84e5-bbef32e99a2a" providerId="ADAL" clId="{A445AEEC-4571-49A2-8A26-029A4DDC65E4}" dt="2022-11-04T22:22:51.394" v="974" actId="478"/>
          <ac:spMkLst>
            <pc:docMk/>
            <pc:sldMk cId="3192170661" sldId="274"/>
            <ac:spMk id="7" creationId="{319BCE6D-C3B0-47FD-4980-F73152D6C5E2}"/>
          </ac:spMkLst>
        </pc:spChg>
        <pc:spChg chg="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8" creationId="{3DEFEB3F-9FFA-6A58-311C-C6AC68415C51}"/>
          </ac:spMkLst>
        </pc:spChg>
        <pc:spChg chg="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9" creationId="{26C5BF27-09A4-0768-95FC-83D742F49C40}"/>
          </ac:spMkLst>
        </pc:spChg>
        <pc:spChg chg="del">
          <ac:chgData name="Yanze Xin" userId="7446f6e4-3421-4d17-84e5-bbef32e99a2a" providerId="ADAL" clId="{A445AEEC-4571-49A2-8A26-029A4DDC65E4}" dt="2022-11-04T22:22:51.394" v="974" actId="478"/>
          <ac:spMkLst>
            <pc:docMk/>
            <pc:sldMk cId="3192170661" sldId="274"/>
            <ac:spMk id="10" creationId="{74E94283-C772-B652-EFAF-34FFF4BDFA1C}"/>
          </ac:spMkLst>
        </pc:spChg>
        <pc:spChg chg="del">
          <ac:chgData name="Yanze Xin" userId="7446f6e4-3421-4d17-84e5-bbef32e99a2a" providerId="ADAL" clId="{A445AEEC-4571-49A2-8A26-029A4DDC65E4}" dt="2022-11-04T22:22:51.394" v="974" actId="478"/>
          <ac:spMkLst>
            <pc:docMk/>
            <pc:sldMk cId="3192170661" sldId="274"/>
            <ac:spMk id="11" creationId="{2AEDF29D-2D7D-8184-0EDD-BD6187726AFB}"/>
          </ac:spMkLst>
        </pc:spChg>
        <pc:spChg chg="del">
          <ac:chgData name="Yanze Xin" userId="7446f6e4-3421-4d17-84e5-bbef32e99a2a" providerId="ADAL" clId="{A445AEEC-4571-49A2-8A26-029A4DDC65E4}" dt="2022-11-04T22:22:51.394" v="974" actId="478"/>
          <ac:spMkLst>
            <pc:docMk/>
            <pc:sldMk cId="3192170661" sldId="274"/>
            <ac:spMk id="12" creationId="{DA904115-4EA8-584B-05F2-50FC1B7FC2ED}"/>
          </ac:spMkLst>
        </pc:spChg>
        <pc:spChg chg="del">
          <ac:chgData name="Yanze Xin" userId="7446f6e4-3421-4d17-84e5-bbef32e99a2a" providerId="ADAL" clId="{A445AEEC-4571-49A2-8A26-029A4DDC65E4}" dt="2022-11-04T22:22:51.394" v="974" actId="478"/>
          <ac:spMkLst>
            <pc:docMk/>
            <pc:sldMk cId="3192170661" sldId="274"/>
            <ac:spMk id="14" creationId="{BB2D905F-87BB-B2C9-8F49-EDBFBA662500}"/>
          </ac:spMkLst>
        </pc:spChg>
        <pc:spChg chg="add 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15" creationId="{E68C7BF6-695A-D5A8-A305-D9A831B2264E}"/>
          </ac:spMkLst>
        </pc:spChg>
        <pc:spChg chg="add 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16" creationId="{7A3CB291-8201-4B72-B991-4957C8AB0C9F}"/>
          </ac:spMkLst>
        </pc:spChg>
        <pc:spChg chg="add 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17" creationId="{2357F825-72B8-9BBC-1D85-8BB636D07F3F}"/>
          </ac:spMkLst>
        </pc:spChg>
        <pc:spChg chg="add 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18" creationId="{27DAB0F8-80C0-DCDA-7AB3-366ADBC3A3E6}"/>
          </ac:spMkLst>
        </pc:spChg>
        <pc:spChg chg="add del 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19" creationId="{EB77E14D-F64A-976E-0EC2-C74B7550F7CA}"/>
          </ac:spMkLst>
        </pc:spChg>
        <pc:spChg chg="add del mod">
          <ac:chgData name="Yanze Xin" userId="7446f6e4-3421-4d17-84e5-bbef32e99a2a" providerId="ADAL" clId="{A445AEEC-4571-49A2-8A26-029A4DDC65E4}" dt="2022-11-04T22:24:33.299" v="996" actId="478"/>
          <ac:spMkLst>
            <pc:docMk/>
            <pc:sldMk cId="3192170661" sldId="274"/>
            <ac:spMk id="20" creationId="{34FD8BC1-9DC6-980A-0FEA-398CF818F1CC}"/>
          </ac:spMkLst>
        </pc:spChg>
        <pc:spChg chg="add 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21" creationId="{6D945084-D7A2-3C1E-E131-09F229FB408C}"/>
          </ac:spMkLst>
        </pc:spChg>
        <pc:spChg chg="add 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22" creationId="{9242DA95-C23F-1960-B0FE-A0C37028943F}"/>
          </ac:spMkLst>
        </pc:spChg>
        <pc:spChg chg="add 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23" creationId="{5C58AAC3-E33F-D8A0-5CD1-86D701F5D21D}"/>
          </ac:spMkLst>
        </pc:spChg>
        <pc:spChg chg="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32" creationId="{1225B81F-A0BD-8571-86AD-6A055355CA9E}"/>
          </ac:spMkLst>
        </pc:spChg>
        <pc:spChg chg="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33" creationId="{CC32DD3F-9DCE-507D-2E98-920AC685F0B3}"/>
          </ac:spMkLst>
        </pc:spChg>
        <pc:spChg chg="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35" creationId="{15B75E9E-ED5A-94EC-D381-0B2E64D592BD}"/>
          </ac:spMkLst>
        </pc:spChg>
        <pc:spChg chg="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37" creationId="{14A9A724-EDAB-2C90-9813-7DC2342273E1}"/>
          </ac:spMkLst>
        </pc:spChg>
        <pc:graphicFrameChg chg="del">
          <ac:chgData name="Yanze Xin" userId="7446f6e4-3421-4d17-84e5-bbef32e99a2a" providerId="ADAL" clId="{A445AEEC-4571-49A2-8A26-029A4DDC65E4}" dt="2022-11-04T22:22:51.394" v="974" actId="478"/>
          <ac:graphicFrameMkLst>
            <pc:docMk/>
            <pc:sldMk cId="3192170661" sldId="274"/>
            <ac:graphicFrameMk id="6" creationId="{C576D8E9-57D6-50C8-6990-90984D98D1A9}"/>
          </ac:graphicFrameMkLst>
        </pc:graphicFrameChg>
        <pc:graphicFrameChg chg="del">
          <ac:chgData name="Yanze Xin" userId="7446f6e4-3421-4d17-84e5-bbef32e99a2a" providerId="ADAL" clId="{A445AEEC-4571-49A2-8A26-029A4DDC65E4}" dt="2022-11-04T22:22:51.394" v="974" actId="478"/>
          <ac:graphicFrameMkLst>
            <pc:docMk/>
            <pc:sldMk cId="3192170661" sldId="274"/>
            <ac:graphicFrameMk id="13" creationId="{FF6EF0BB-D8F8-2B77-30AD-9227D59B7F82}"/>
          </ac:graphicFrameMkLst>
        </pc:graphicFrameChg>
      </pc:sldChg>
      <pc:sldChg chg="addSp delSp modSp add mod modTransition modAnim">
        <pc:chgData name="Yanze Xin" userId="7446f6e4-3421-4d17-84e5-bbef32e99a2a" providerId="ADAL" clId="{A445AEEC-4571-49A2-8A26-029A4DDC65E4}" dt="2022-11-18T15:35:08.094" v="3787"/>
        <pc:sldMkLst>
          <pc:docMk/>
          <pc:sldMk cId="2434900024" sldId="275"/>
        </pc:sldMkLst>
        <pc:spChg chg="mod">
          <ac:chgData name="Yanze Xin" userId="7446f6e4-3421-4d17-84e5-bbef32e99a2a" providerId="ADAL" clId="{A445AEEC-4571-49A2-8A26-029A4DDC65E4}" dt="2022-11-12T14:22:31.646" v="1211" actId="1076"/>
          <ac:spMkLst>
            <pc:docMk/>
            <pc:sldMk cId="2434900024" sldId="275"/>
            <ac:spMk id="3" creationId="{5C12EB62-659E-611E-5462-8930B86F11EB}"/>
          </ac:spMkLst>
        </pc:spChg>
        <pc:spChg chg="mod">
          <ac:chgData name="Yanze Xin" userId="7446f6e4-3421-4d17-84e5-bbef32e99a2a" providerId="ADAL" clId="{A445AEEC-4571-49A2-8A26-029A4DDC65E4}" dt="2022-11-12T14:23:56.133" v="1336" actId="1037"/>
          <ac:spMkLst>
            <pc:docMk/>
            <pc:sldMk cId="2434900024" sldId="275"/>
            <ac:spMk id="4" creationId="{98EB525C-AE78-414C-C32B-8CD7E86D25BE}"/>
          </ac:spMkLst>
        </pc:spChg>
        <pc:spChg chg="mod">
          <ac:chgData name="Yanze Xin" userId="7446f6e4-3421-4d17-84e5-bbef32e99a2a" providerId="ADAL" clId="{A445AEEC-4571-49A2-8A26-029A4DDC65E4}" dt="2022-11-12T14:23:56.133" v="1336" actId="1037"/>
          <ac:spMkLst>
            <pc:docMk/>
            <pc:sldMk cId="2434900024" sldId="275"/>
            <ac:spMk id="8" creationId="{3DEFEB3F-9FFA-6A58-311C-C6AC68415C51}"/>
          </ac:spMkLst>
        </pc:spChg>
        <pc:spChg chg="mod">
          <ac:chgData name="Yanze Xin" userId="7446f6e4-3421-4d17-84e5-bbef32e99a2a" providerId="ADAL" clId="{A445AEEC-4571-49A2-8A26-029A4DDC65E4}" dt="2022-11-12T14:23:56.133" v="1336" actId="1037"/>
          <ac:spMkLst>
            <pc:docMk/>
            <pc:sldMk cId="2434900024" sldId="275"/>
            <ac:spMk id="9" creationId="{26C5BF27-09A4-0768-95FC-83D742F49C40}"/>
          </ac:spMkLst>
        </pc:spChg>
        <pc:spChg chg="mod">
          <ac:chgData name="Yanze Xin" userId="7446f6e4-3421-4d17-84e5-bbef32e99a2a" providerId="ADAL" clId="{A445AEEC-4571-49A2-8A26-029A4DDC65E4}" dt="2022-11-12T14:47:15.087" v="1657" actId="20577"/>
          <ac:spMkLst>
            <pc:docMk/>
            <pc:sldMk cId="2434900024" sldId="275"/>
            <ac:spMk id="15" creationId="{E68C7BF6-695A-D5A8-A305-D9A831B2264E}"/>
          </ac:spMkLst>
        </pc:spChg>
        <pc:spChg chg="mod">
          <ac:chgData name="Yanze Xin" userId="7446f6e4-3421-4d17-84e5-bbef32e99a2a" providerId="ADAL" clId="{A445AEEC-4571-49A2-8A26-029A4DDC65E4}" dt="2022-11-12T14:47:17.520" v="1659" actId="20577"/>
          <ac:spMkLst>
            <pc:docMk/>
            <pc:sldMk cId="2434900024" sldId="275"/>
            <ac:spMk id="16" creationId="{7A3CB291-8201-4B72-B991-4957C8AB0C9F}"/>
          </ac:spMkLst>
        </pc:spChg>
        <pc:spChg chg="mod">
          <ac:chgData name="Yanze Xin" userId="7446f6e4-3421-4d17-84e5-bbef32e99a2a" providerId="ADAL" clId="{A445AEEC-4571-49A2-8A26-029A4DDC65E4}" dt="2022-11-12T14:47:20.931" v="1661" actId="20577"/>
          <ac:spMkLst>
            <pc:docMk/>
            <pc:sldMk cId="2434900024" sldId="275"/>
            <ac:spMk id="17" creationId="{2357F825-72B8-9BBC-1D85-8BB636D07F3F}"/>
          </ac:spMkLst>
        </pc:spChg>
        <pc:spChg chg="mod">
          <ac:chgData name="Yanze Xin" userId="7446f6e4-3421-4d17-84e5-bbef32e99a2a" providerId="ADAL" clId="{A445AEEC-4571-49A2-8A26-029A4DDC65E4}" dt="2022-11-12T14:23:56.133" v="1336" actId="1037"/>
          <ac:spMkLst>
            <pc:docMk/>
            <pc:sldMk cId="2434900024" sldId="275"/>
            <ac:spMk id="18" creationId="{27DAB0F8-80C0-DCDA-7AB3-366ADBC3A3E6}"/>
          </ac:spMkLst>
        </pc:spChg>
        <pc:spChg chg="del">
          <ac:chgData name="Yanze Xin" userId="7446f6e4-3421-4d17-84e5-bbef32e99a2a" providerId="ADAL" clId="{A445AEEC-4571-49A2-8A26-029A4DDC65E4}" dt="2022-11-12T14:07:17.351" v="1025" actId="478"/>
          <ac:spMkLst>
            <pc:docMk/>
            <pc:sldMk cId="2434900024" sldId="275"/>
            <ac:spMk id="19" creationId="{EB77E14D-F64A-976E-0EC2-C74B7550F7CA}"/>
          </ac:spMkLst>
        </pc:spChg>
        <pc:spChg chg="del">
          <ac:chgData name="Yanze Xin" userId="7446f6e4-3421-4d17-84e5-bbef32e99a2a" providerId="ADAL" clId="{A445AEEC-4571-49A2-8A26-029A4DDC65E4}" dt="2022-11-12T14:07:17.351" v="1025" actId="478"/>
          <ac:spMkLst>
            <pc:docMk/>
            <pc:sldMk cId="2434900024" sldId="275"/>
            <ac:spMk id="21" creationId="{6D945084-D7A2-3C1E-E131-09F229FB408C}"/>
          </ac:spMkLst>
        </pc:spChg>
        <pc:spChg chg="del">
          <ac:chgData name="Yanze Xin" userId="7446f6e4-3421-4d17-84e5-bbef32e99a2a" providerId="ADAL" clId="{A445AEEC-4571-49A2-8A26-029A4DDC65E4}" dt="2022-11-12T14:07:23.446" v="1026" actId="478"/>
          <ac:spMkLst>
            <pc:docMk/>
            <pc:sldMk cId="2434900024" sldId="275"/>
            <ac:spMk id="22" creationId="{9242DA95-C23F-1960-B0FE-A0C37028943F}"/>
          </ac:spMkLst>
        </pc:spChg>
        <pc:spChg chg="del">
          <ac:chgData name="Yanze Xin" userId="7446f6e4-3421-4d17-84e5-bbef32e99a2a" providerId="ADAL" clId="{A445AEEC-4571-49A2-8A26-029A4DDC65E4}" dt="2022-11-12T14:07:24.324" v="1027" actId="478"/>
          <ac:spMkLst>
            <pc:docMk/>
            <pc:sldMk cId="2434900024" sldId="275"/>
            <ac:spMk id="23" creationId="{5C58AAC3-E33F-D8A0-5CD1-86D701F5D21D}"/>
          </ac:spMkLst>
        </pc:spChg>
        <pc:spChg chg="mod">
          <ac:chgData name="Yanze Xin" userId="7446f6e4-3421-4d17-84e5-bbef32e99a2a" providerId="ADAL" clId="{A445AEEC-4571-49A2-8A26-029A4DDC65E4}" dt="2022-11-12T14:25:00.017" v="1354" actId="121"/>
          <ac:spMkLst>
            <pc:docMk/>
            <pc:sldMk cId="2434900024" sldId="275"/>
            <ac:spMk id="32" creationId="{1225B81F-A0BD-8571-86AD-6A055355CA9E}"/>
          </ac:spMkLst>
        </pc:spChg>
        <pc:spChg chg="mod">
          <ac:chgData name="Yanze Xin" userId="7446f6e4-3421-4d17-84e5-bbef32e99a2a" providerId="ADAL" clId="{A445AEEC-4571-49A2-8A26-029A4DDC65E4}" dt="2022-11-12T14:25:31.991" v="1362"/>
          <ac:spMkLst>
            <pc:docMk/>
            <pc:sldMk cId="2434900024" sldId="275"/>
            <ac:spMk id="33" creationId="{CC32DD3F-9DCE-507D-2E98-920AC685F0B3}"/>
          </ac:spMkLst>
        </pc:spChg>
        <pc:spChg chg="mod">
          <ac:chgData name="Yanze Xin" userId="7446f6e4-3421-4d17-84e5-bbef32e99a2a" providerId="ADAL" clId="{A445AEEC-4571-49A2-8A26-029A4DDC65E4}" dt="2022-11-12T14:25:52.117" v="1374"/>
          <ac:spMkLst>
            <pc:docMk/>
            <pc:sldMk cId="2434900024" sldId="275"/>
            <ac:spMk id="35" creationId="{15B75E9E-ED5A-94EC-D381-0B2E64D592BD}"/>
          </ac:spMkLst>
        </pc:spChg>
        <pc:spChg chg="mod">
          <ac:chgData name="Yanze Xin" userId="7446f6e4-3421-4d17-84e5-bbef32e99a2a" providerId="ADAL" clId="{A445AEEC-4571-49A2-8A26-029A4DDC65E4}" dt="2022-11-12T14:26:11.441" v="1384"/>
          <ac:spMkLst>
            <pc:docMk/>
            <pc:sldMk cId="2434900024" sldId="275"/>
            <ac:spMk id="37" creationId="{14A9A724-EDAB-2C90-9813-7DC2342273E1}"/>
          </ac:spMkLst>
        </pc:spChg>
        <pc:spChg chg="add mod topLvl">
          <ac:chgData name="Yanze Xin" userId="7446f6e4-3421-4d17-84e5-bbef32e99a2a" providerId="ADAL" clId="{A445AEEC-4571-49A2-8A26-029A4DDC65E4}" dt="2022-11-18T15:33:54.798" v="3782" actId="165"/>
          <ac:spMkLst>
            <pc:docMk/>
            <pc:sldMk cId="2434900024" sldId="275"/>
            <ac:spMk id="44" creationId="{85A4D5AB-9BDA-5E54-138B-118C086E5110}"/>
          </ac:spMkLst>
        </pc:spChg>
        <pc:spChg chg="add mod topLvl">
          <ac:chgData name="Yanze Xin" userId="7446f6e4-3421-4d17-84e5-bbef32e99a2a" providerId="ADAL" clId="{A445AEEC-4571-49A2-8A26-029A4DDC65E4}" dt="2022-11-18T15:33:54.798" v="3782" actId="165"/>
          <ac:spMkLst>
            <pc:docMk/>
            <pc:sldMk cId="2434900024" sldId="275"/>
            <ac:spMk id="45" creationId="{28709539-F007-8A16-AFD1-2638335FCA57}"/>
          </ac:spMkLst>
        </pc:spChg>
        <pc:spChg chg="add mod topLvl">
          <ac:chgData name="Yanze Xin" userId="7446f6e4-3421-4d17-84e5-bbef32e99a2a" providerId="ADAL" clId="{A445AEEC-4571-49A2-8A26-029A4DDC65E4}" dt="2022-11-18T15:33:54.798" v="3782" actId="165"/>
          <ac:spMkLst>
            <pc:docMk/>
            <pc:sldMk cId="2434900024" sldId="275"/>
            <ac:spMk id="46" creationId="{4B99BB05-45B1-BFDD-EC57-074CEED9D84F}"/>
          </ac:spMkLst>
        </pc:spChg>
        <pc:spChg chg="add mod topLvl">
          <ac:chgData name="Yanze Xin" userId="7446f6e4-3421-4d17-84e5-bbef32e99a2a" providerId="ADAL" clId="{A445AEEC-4571-49A2-8A26-029A4DDC65E4}" dt="2022-11-18T15:33:54.798" v="3782" actId="165"/>
          <ac:spMkLst>
            <pc:docMk/>
            <pc:sldMk cId="2434900024" sldId="275"/>
            <ac:spMk id="47" creationId="{226BE01F-5331-AC24-D239-3FC094EEFEB9}"/>
          </ac:spMkLst>
        </pc:spChg>
        <pc:spChg chg="add mod">
          <ac:chgData name="Yanze Xin" userId="7446f6e4-3421-4d17-84e5-bbef32e99a2a" providerId="ADAL" clId="{A445AEEC-4571-49A2-8A26-029A4DDC65E4}" dt="2022-11-12T14:49:11.967" v="1685" actId="6549"/>
          <ac:spMkLst>
            <pc:docMk/>
            <pc:sldMk cId="2434900024" sldId="275"/>
            <ac:spMk id="48" creationId="{9699F125-22A7-A476-7A8B-6DD9CFA20B02}"/>
          </ac:spMkLst>
        </pc:spChg>
        <pc:spChg chg="add del mod">
          <ac:chgData name="Yanze Xin" userId="7446f6e4-3421-4d17-84e5-bbef32e99a2a" providerId="ADAL" clId="{A445AEEC-4571-49A2-8A26-029A4DDC65E4}" dt="2022-11-12T14:48:50.400" v="1677" actId="478"/>
          <ac:spMkLst>
            <pc:docMk/>
            <pc:sldMk cId="2434900024" sldId="275"/>
            <ac:spMk id="49" creationId="{B1A7C511-6F56-ACB3-9962-043397DABFA8}"/>
          </ac:spMkLst>
        </pc:spChg>
        <pc:spChg chg="add del mod">
          <ac:chgData name="Yanze Xin" userId="7446f6e4-3421-4d17-84e5-bbef32e99a2a" providerId="ADAL" clId="{A445AEEC-4571-49A2-8A26-029A4DDC65E4}" dt="2022-11-12T15:54:52.821" v="1842" actId="478"/>
          <ac:spMkLst>
            <pc:docMk/>
            <pc:sldMk cId="2434900024" sldId="275"/>
            <ac:spMk id="50" creationId="{88C0D774-E2E8-B724-A237-BD81E47462C4}"/>
          </ac:spMkLst>
        </pc:spChg>
        <pc:grpChg chg="add del mod">
          <ac:chgData name="Yanze Xin" userId="7446f6e4-3421-4d17-84e5-bbef32e99a2a" providerId="ADAL" clId="{A445AEEC-4571-49A2-8A26-029A4DDC65E4}" dt="2022-11-18T15:33:54.798" v="3782" actId="165"/>
          <ac:grpSpMkLst>
            <pc:docMk/>
            <pc:sldMk cId="2434900024" sldId="275"/>
            <ac:grpSpMk id="5" creationId="{00B78D69-2A6A-6076-A59C-F699E43D409C}"/>
          </ac:grpSpMkLst>
        </pc:grpChg>
        <pc:cxnChg chg="add mod topLvl">
          <ac:chgData name="Yanze Xin" userId="7446f6e4-3421-4d17-84e5-bbef32e99a2a" providerId="ADAL" clId="{A445AEEC-4571-49A2-8A26-029A4DDC65E4}" dt="2022-11-18T15:33:54.798" v="3782" actId="165"/>
          <ac:cxnSpMkLst>
            <pc:docMk/>
            <pc:sldMk cId="2434900024" sldId="275"/>
            <ac:cxnSpMk id="6" creationId="{115C0BEF-6D90-F4D1-57B1-70111B93111C}"/>
          </ac:cxnSpMkLst>
        </pc:cxnChg>
        <pc:cxnChg chg="add mod topLvl">
          <ac:chgData name="Yanze Xin" userId="7446f6e4-3421-4d17-84e5-bbef32e99a2a" providerId="ADAL" clId="{A445AEEC-4571-49A2-8A26-029A4DDC65E4}" dt="2022-11-18T15:33:54.798" v="3782" actId="165"/>
          <ac:cxnSpMkLst>
            <pc:docMk/>
            <pc:sldMk cId="2434900024" sldId="275"/>
            <ac:cxnSpMk id="7" creationId="{11F229AA-05CF-A61D-0B69-C8A57E184FB5}"/>
          </ac:cxnSpMkLst>
        </pc:cxnChg>
        <pc:cxnChg chg="add mod topLvl">
          <ac:chgData name="Yanze Xin" userId="7446f6e4-3421-4d17-84e5-bbef32e99a2a" providerId="ADAL" clId="{A445AEEC-4571-49A2-8A26-029A4DDC65E4}" dt="2022-11-18T15:33:54.798" v="3782" actId="165"/>
          <ac:cxnSpMkLst>
            <pc:docMk/>
            <pc:sldMk cId="2434900024" sldId="275"/>
            <ac:cxnSpMk id="13" creationId="{44271121-87E6-DD6E-5852-7BDACBE8F0D0}"/>
          </ac:cxnSpMkLst>
        </pc:cxnChg>
        <pc:cxnChg chg="add mod topLvl">
          <ac:chgData name="Yanze Xin" userId="7446f6e4-3421-4d17-84e5-bbef32e99a2a" providerId="ADAL" clId="{A445AEEC-4571-49A2-8A26-029A4DDC65E4}" dt="2022-11-18T15:33:54.798" v="3782" actId="165"/>
          <ac:cxnSpMkLst>
            <pc:docMk/>
            <pc:sldMk cId="2434900024" sldId="275"/>
            <ac:cxnSpMk id="28" creationId="{5381C3D6-30D1-1832-E8CF-B51520744A38}"/>
          </ac:cxnSpMkLst>
        </pc:cxnChg>
      </pc:sldChg>
      <pc:sldChg chg="add del">
        <pc:chgData name="Yanze Xin" userId="7446f6e4-3421-4d17-84e5-bbef32e99a2a" providerId="ADAL" clId="{A445AEEC-4571-49A2-8A26-029A4DDC65E4}" dt="2022-11-12T14:38:43.882" v="1594" actId="2890"/>
        <pc:sldMkLst>
          <pc:docMk/>
          <pc:sldMk cId="2863043241" sldId="276"/>
        </pc:sldMkLst>
      </pc:sldChg>
      <pc:sldChg chg="addSp delSp modSp add del mod modAnim">
        <pc:chgData name="Yanze Xin" userId="7446f6e4-3421-4d17-84e5-bbef32e99a2a" providerId="ADAL" clId="{A445AEEC-4571-49A2-8A26-029A4DDC65E4}" dt="2022-11-18T15:36:51.408" v="3790" actId="2696"/>
        <pc:sldMkLst>
          <pc:docMk/>
          <pc:sldMk cId="3105095984" sldId="276"/>
        </pc:sldMkLst>
        <pc:spChg chg="mod">
          <ac:chgData name="Yanze Xin" userId="7446f6e4-3421-4d17-84e5-bbef32e99a2a" providerId="ADAL" clId="{A445AEEC-4571-49A2-8A26-029A4DDC65E4}" dt="2022-11-12T14:47:29.472" v="1663" actId="20577"/>
          <ac:spMkLst>
            <pc:docMk/>
            <pc:sldMk cId="3105095984" sldId="276"/>
            <ac:spMk id="15" creationId="{E68C7BF6-695A-D5A8-A305-D9A831B2264E}"/>
          </ac:spMkLst>
        </pc:spChg>
        <pc:spChg chg="mod">
          <ac:chgData name="Yanze Xin" userId="7446f6e4-3421-4d17-84e5-bbef32e99a2a" providerId="ADAL" clId="{A445AEEC-4571-49A2-8A26-029A4DDC65E4}" dt="2022-11-12T14:47:34.015" v="1665" actId="20577"/>
          <ac:spMkLst>
            <pc:docMk/>
            <pc:sldMk cId="3105095984" sldId="276"/>
            <ac:spMk id="16" creationId="{7A3CB291-8201-4B72-B991-4957C8AB0C9F}"/>
          </ac:spMkLst>
        </pc:spChg>
        <pc:spChg chg="mod">
          <ac:chgData name="Yanze Xin" userId="7446f6e4-3421-4d17-84e5-bbef32e99a2a" providerId="ADAL" clId="{A445AEEC-4571-49A2-8A26-029A4DDC65E4}" dt="2022-11-12T14:47:37.329" v="1667" actId="20577"/>
          <ac:spMkLst>
            <pc:docMk/>
            <pc:sldMk cId="3105095984" sldId="276"/>
            <ac:spMk id="17" creationId="{2357F825-72B8-9BBC-1D85-8BB636D07F3F}"/>
          </ac:spMkLst>
        </pc:spChg>
        <pc:spChg chg="del">
          <ac:chgData name="Yanze Xin" userId="7446f6e4-3421-4d17-84e5-bbef32e99a2a" providerId="ADAL" clId="{A445AEEC-4571-49A2-8A26-029A4DDC65E4}" dt="2022-11-12T14:42:20.185" v="1596" actId="478"/>
          <ac:spMkLst>
            <pc:docMk/>
            <pc:sldMk cId="3105095984" sldId="276"/>
            <ac:spMk id="44" creationId="{85A4D5AB-9BDA-5E54-138B-118C086E5110}"/>
          </ac:spMkLst>
        </pc:spChg>
        <pc:spChg chg="del">
          <ac:chgData name="Yanze Xin" userId="7446f6e4-3421-4d17-84e5-bbef32e99a2a" providerId="ADAL" clId="{A445AEEC-4571-49A2-8A26-029A4DDC65E4}" dt="2022-11-12T14:42:21.168" v="1597" actId="478"/>
          <ac:spMkLst>
            <pc:docMk/>
            <pc:sldMk cId="3105095984" sldId="276"/>
            <ac:spMk id="45" creationId="{28709539-F007-8A16-AFD1-2638335FCA57}"/>
          </ac:spMkLst>
        </pc:spChg>
        <pc:spChg chg="del">
          <ac:chgData name="Yanze Xin" userId="7446f6e4-3421-4d17-84e5-bbef32e99a2a" providerId="ADAL" clId="{A445AEEC-4571-49A2-8A26-029A4DDC65E4}" dt="2022-11-12T14:42:24.800" v="1598" actId="478"/>
          <ac:spMkLst>
            <pc:docMk/>
            <pc:sldMk cId="3105095984" sldId="276"/>
            <ac:spMk id="46" creationId="{4B99BB05-45B1-BFDD-EC57-074CEED9D84F}"/>
          </ac:spMkLst>
        </pc:spChg>
        <pc:spChg chg="del">
          <ac:chgData name="Yanze Xin" userId="7446f6e4-3421-4d17-84e5-bbef32e99a2a" providerId="ADAL" clId="{A445AEEC-4571-49A2-8A26-029A4DDC65E4}" dt="2022-11-12T14:42:24.800" v="1598" actId="478"/>
          <ac:spMkLst>
            <pc:docMk/>
            <pc:sldMk cId="3105095984" sldId="276"/>
            <ac:spMk id="47" creationId="{226BE01F-5331-AC24-D239-3FC094EEFEB9}"/>
          </ac:spMkLst>
        </pc:spChg>
        <pc:spChg chg="del">
          <ac:chgData name="Yanze Xin" userId="7446f6e4-3421-4d17-84e5-bbef32e99a2a" providerId="ADAL" clId="{A445AEEC-4571-49A2-8A26-029A4DDC65E4}" dt="2022-11-12T14:49:46.326" v="1697" actId="478"/>
          <ac:spMkLst>
            <pc:docMk/>
            <pc:sldMk cId="3105095984" sldId="276"/>
            <ac:spMk id="48" creationId="{9699F125-22A7-A476-7A8B-6DD9CFA20B02}"/>
          </ac:spMkLst>
        </pc:spChg>
        <pc:spChg chg="del">
          <ac:chgData name="Yanze Xin" userId="7446f6e4-3421-4d17-84e5-bbef32e99a2a" providerId="ADAL" clId="{A445AEEC-4571-49A2-8A26-029A4DDC65E4}" dt="2022-11-12T14:49:46.326" v="1697" actId="478"/>
          <ac:spMkLst>
            <pc:docMk/>
            <pc:sldMk cId="3105095984" sldId="276"/>
            <ac:spMk id="49" creationId="{B1A7C511-6F56-ACB3-9962-043397DABFA8}"/>
          </ac:spMkLst>
        </pc:spChg>
        <pc:spChg chg="add del mod">
          <ac:chgData name="Yanze Xin" userId="7446f6e4-3421-4d17-84e5-bbef32e99a2a" providerId="ADAL" clId="{A445AEEC-4571-49A2-8A26-029A4DDC65E4}" dt="2022-11-12T14:48:37.319" v="1676" actId="478"/>
          <ac:spMkLst>
            <pc:docMk/>
            <pc:sldMk cId="3105095984" sldId="276"/>
            <ac:spMk id="52" creationId="{E9D74952-A613-5CFF-6090-663A58B21EEF}"/>
          </ac:spMkLst>
        </pc:spChg>
        <pc:spChg chg="add mod">
          <ac:chgData name="Yanze Xin" userId="7446f6e4-3421-4d17-84e5-bbef32e99a2a" providerId="ADAL" clId="{A445AEEC-4571-49A2-8A26-029A4DDC65E4}" dt="2022-11-12T14:49:47.060" v="1698"/>
          <ac:spMkLst>
            <pc:docMk/>
            <pc:sldMk cId="3105095984" sldId="276"/>
            <ac:spMk id="53" creationId="{9C1E1FA7-9E66-C35F-E62B-3B4C0AA847BF}"/>
          </ac:spMkLst>
        </pc:spChg>
        <pc:spChg chg="add mod">
          <ac:chgData name="Yanze Xin" userId="7446f6e4-3421-4d17-84e5-bbef32e99a2a" providerId="ADAL" clId="{A445AEEC-4571-49A2-8A26-029A4DDC65E4}" dt="2022-11-12T14:50:28.526" v="1710" actId="6549"/>
          <ac:spMkLst>
            <pc:docMk/>
            <pc:sldMk cId="3105095984" sldId="276"/>
            <ac:spMk id="54" creationId="{1C9A1301-832F-6436-99CA-369C9C67E607}"/>
          </ac:spMkLst>
        </pc:spChg>
        <pc:spChg chg="add mod">
          <ac:chgData name="Yanze Xin" userId="7446f6e4-3421-4d17-84e5-bbef32e99a2a" providerId="ADAL" clId="{A445AEEC-4571-49A2-8A26-029A4DDC65E4}" dt="2022-11-12T14:50:41.079" v="1718" actId="6549"/>
          <ac:spMkLst>
            <pc:docMk/>
            <pc:sldMk cId="3105095984" sldId="276"/>
            <ac:spMk id="55" creationId="{890CC66B-C2A1-5623-9460-2AEE0B2E0C8F}"/>
          </ac:spMkLst>
        </pc:spChg>
        <pc:spChg chg="add mod">
          <ac:chgData name="Yanze Xin" userId="7446f6e4-3421-4d17-84e5-bbef32e99a2a" providerId="ADAL" clId="{A445AEEC-4571-49A2-8A26-029A4DDC65E4}" dt="2022-11-12T15:49:09.861" v="1834" actId="1076"/>
          <ac:spMkLst>
            <pc:docMk/>
            <pc:sldMk cId="3105095984" sldId="276"/>
            <ac:spMk id="56" creationId="{6582C5EB-34D7-4561-7347-CB5117BDBE08}"/>
          </ac:spMkLst>
        </pc:spChg>
        <pc:cxnChg chg="add mod">
          <ac:chgData name="Yanze Xin" userId="7446f6e4-3421-4d17-84e5-bbef32e99a2a" providerId="ADAL" clId="{A445AEEC-4571-49A2-8A26-029A4DDC65E4}" dt="2022-11-12T14:42:55.001" v="1602" actId="14100"/>
          <ac:cxnSpMkLst>
            <pc:docMk/>
            <pc:sldMk cId="3105095984" sldId="276"/>
            <ac:cxnSpMk id="5" creationId="{04DE822A-0724-2A96-1254-B8D5412DD0DB}"/>
          </ac:cxnSpMkLst>
        </pc:cxnChg>
        <pc:cxnChg chg="add mod">
          <ac:chgData name="Yanze Xin" userId="7446f6e4-3421-4d17-84e5-bbef32e99a2a" providerId="ADAL" clId="{A445AEEC-4571-49A2-8A26-029A4DDC65E4}" dt="2022-11-12T14:43:04.267" v="1605" actId="14100"/>
          <ac:cxnSpMkLst>
            <pc:docMk/>
            <pc:sldMk cId="3105095984" sldId="276"/>
            <ac:cxnSpMk id="14" creationId="{084F0CBD-D3E3-4CDD-AD00-1CFD11CD6250}"/>
          </ac:cxnSpMkLst>
        </pc:cxnChg>
        <pc:cxnChg chg="add mod">
          <ac:chgData name="Yanze Xin" userId="7446f6e4-3421-4d17-84e5-bbef32e99a2a" providerId="ADAL" clId="{A445AEEC-4571-49A2-8A26-029A4DDC65E4}" dt="2022-11-12T14:45:15.153" v="1643" actId="14100"/>
          <ac:cxnSpMkLst>
            <pc:docMk/>
            <pc:sldMk cId="3105095984" sldId="276"/>
            <ac:cxnSpMk id="21" creationId="{579997DA-49C4-331D-D6D2-35C9E1E23468}"/>
          </ac:cxnSpMkLst>
        </pc:cxnChg>
        <pc:cxnChg chg="add mod">
          <ac:chgData name="Yanze Xin" userId="7446f6e4-3421-4d17-84e5-bbef32e99a2a" providerId="ADAL" clId="{A445AEEC-4571-49A2-8A26-029A4DDC65E4}" dt="2022-11-12T14:44:54.009" v="1638" actId="14100"/>
          <ac:cxnSpMkLst>
            <pc:docMk/>
            <pc:sldMk cId="3105095984" sldId="276"/>
            <ac:cxnSpMk id="24" creationId="{26009E3F-B165-FFD8-2366-A5E2B0B0E586}"/>
          </ac:cxnSpMkLst>
        </pc:cxnChg>
        <pc:cxnChg chg="add mod">
          <ac:chgData name="Yanze Xin" userId="7446f6e4-3421-4d17-84e5-bbef32e99a2a" providerId="ADAL" clId="{A445AEEC-4571-49A2-8A26-029A4DDC65E4}" dt="2022-11-12T14:45:12.658" v="1642" actId="14100"/>
          <ac:cxnSpMkLst>
            <pc:docMk/>
            <pc:sldMk cId="3105095984" sldId="276"/>
            <ac:cxnSpMk id="27" creationId="{C1F30478-05BE-9F1A-F49C-C8D383910A4A}"/>
          </ac:cxnSpMkLst>
        </pc:cxnChg>
        <pc:cxnChg chg="add mod">
          <ac:chgData name="Yanze Xin" userId="7446f6e4-3421-4d17-84e5-bbef32e99a2a" providerId="ADAL" clId="{A445AEEC-4571-49A2-8A26-029A4DDC65E4}" dt="2022-11-12T14:45:26.962" v="1646" actId="14100"/>
          <ac:cxnSpMkLst>
            <pc:docMk/>
            <pc:sldMk cId="3105095984" sldId="276"/>
            <ac:cxnSpMk id="36" creationId="{C82BBC1F-E687-DC88-0F5C-CDD16785C51A}"/>
          </ac:cxnSpMkLst>
        </pc:cxnChg>
        <pc:cxnChg chg="add mod">
          <ac:chgData name="Yanze Xin" userId="7446f6e4-3421-4d17-84e5-bbef32e99a2a" providerId="ADAL" clId="{A445AEEC-4571-49A2-8A26-029A4DDC65E4}" dt="2022-11-12T14:45:38.496" v="1649" actId="14100"/>
          <ac:cxnSpMkLst>
            <pc:docMk/>
            <pc:sldMk cId="3105095984" sldId="276"/>
            <ac:cxnSpMk id="40" creationId="{BE25D628-3E44-DBD4-0F1F-AB0547289E9C}"/>
          </ac:cxnSpMkLst>
        </pc:cxnChg>
        <pc:cxnChg chg="add mod">
          <ac:chgData name="Yanze Xin" userId="7446f6e4-3421-4d17-84e5-bbef32e99a2a" providerId="ADAL" clId="{A445AEEC-4571-49A2-8A26-029A4DDC65E4}" dt="2022-11-12T14:45:47.482" v="1652" actId="14100"/>
          <ac:cxnSpMkLst>
            <pc:docMk/>
            <pc:sldMk cId="3105095984" sldId="276"/>
            <ac:cxnSpMk id="43" creationId="{8262A652-CDBC-2849-BDF1-67EEE5FE068B}"/>
          </ac:cxnSpMkLst>
        </pc:cxnChg>
      </pc:sldChg>
      <pc:sldChg chg="modSp add mod modTransition modAnim">
        <pc:chgData name="Yanze Xin" userId="7446f6e4-3421-4d17-84e5-bbef32e99a2a" providerId="ADAL" clId="{A445AEEC-4571-49A2-8A26-029A4DDC65E4}" dt="2022-11-18T15:38:44.854" v="3798"/>
        <pc:sldMkLst>
          <pc:docMk/>
          <pc:sldMk cId="4244326068" sldId="277"/>
        </pc:sldMkLst>
        <pc:spChg chg="mod">
          <ac:chgData name="Yanze Xin" userId="7446f6e4-3421-4d17-84e5-bbef32e99a2a" providerId="ADAL" clId="{A445AEEC-4571-49A2-8A26-029A4DDC65E4}" dt="2022-11-12T15:55:08.791" v="1845" actId="207"/>
          <ac:spMkLst>
            <pc:docMk/>
            <pc:sldMk cId="4244326068" sldId="277"/>
            <ac:spMk id="56" creationId="{6582C5EB-34D7-4561-7347-CB5117BDBE08}"/>
          </ac:spMkLst>
        </pc:spChg>
      </pc:sldChg>
      <pc:sldChg chg="addSp delSp modSp add mod modTransition modAnim">
        <pc:chgData name="Yanze Xin" userId="7446f6e4-3421-4d17-84e5-bbef32e99a2a" providerId="ADAL" clId="{A445AEEC-4571-49A2-8A26-029A4DDC65E4}" dt="2022-11-18T15:40:13.128" v="3802"/>
        <pc:sldMkLst>
          <pc:docMk/>
          <pc:sldMk cId="2473253780" sldId="278"/>
        </pc:sldMkLst>
        <pc:spChg chg="add mod">
          <ac:chgData name="Yanze Xin" userId="7446f6e4-3421-4d17-84e5-bbef32e99a2a" providerId="ADAL" clId="{A445AEEC-4571-49A2-8A26-029A4DDC65E4}" dt="2022-11-12T16:22:16.995" v="2232" actId="1076"/>
          <ac:spMkLst>
            <pc:docMk/>
            <pc:sldMk cId="2473253780" sldId="278"/>
            <ac:spMk id="11" creationId="{5CB08979-2915-74F0-9974-43960DE2274A}"/>
          </ac:spMkLst>
        </pc:spChg>
        <pc:spChg chg="del">
          <ac:chgData name="Yanze Xin" userId="7446f6e4-3421-4d17-84e5-bbef32e99a2a" providerId="ADAL" clId="{A445AEEC-4571-49A2-8A26-029A4DDC65E4}" dt="2022-11-12T15:55:15.144" v="1846" actId="478"/>
          <ac:spMkLst>
            <pc:docMk/>
            <pc:sldMk cId="2473253780" sldId="278"/>
            <ac:spMk id="53" creationId="{9C1E1FA7-9E66-C35F-E62B-3B4C0AA847BF}"/>
          </ac:spMkLst>
        </pc:spChg>
        <pc:spChg chg="del">
          <ac:chgData name="Yanze Xin" userId="7446f6e4-3421-4d17-84e5-bbef32e99a2a" providerId="ADAL" clId="{A445AEEC-4571-49A2-8A26-029A4DDC65E4}" dt="2022-11-12T15:55:15.144" v="1846" actId="478"/>
          <ac:spMkLst>
            <pc:docMk/>
            <pc:sldMk cId="2473253780" sldId="278"/>
            <ac:spMk id="54" creationId="{1C9A1301-832F-6436-99CA-369C9C67E607}"/>
          </ac:spMkLst>
        </pc:spChg>
        <pc:spChg chg="del">
          <ac:chgData name="Yanze Xin" userId="7446f6e4-3421-4d17-84e5-bbef32e99a2a" providerId="ADAL" clId="{A445AEEC-4571-49A2-8A26-029A4DDC65E4}" dt="2022-11-12T15:55:15.144" v="1846" actId="478"/>
          <ac:spMkLst>
            <pc:docMk/>
            <pc:sldMk cId="2473253780" sldId="278"/>
            <ac:spMk id="55" creationId="{890CC66B-C2A1-5623-9460-2AEE0B2E0C8F}"/>
          </ac:spMkLst>
        </pc:spChg>
        <pc:picChg chg="add mod">
          <ac:chgData name="Yanze Xin" userId="7446f6e4-3421-4d17-84e5-bbef32e99a2a" providerId="ADAL" clId="{A445AEEC-4571-49A2-8A26-029A4DDC65E4}" dt="2022-11-12T15:58:26.702" v="1854" actId="1076"/>
          <ac:picMkLst>
            <pc:docMk/>
            <pc:sldMk cId="2473253780" sldId="278"/>
            <ac:picMk id="10" creationId="{6BA9F386-8D43-E271-B4C5-721D9A8C0CB8}"/>
          </ac:picMkLst>
        </pc:picChg>
      </pc:sldChg>
      <pc:sldChg chg="addSp delSp modSp add mod modTransition modAnim">
        <pc:chgData name="Yanze Xin" userId="7446f6e4-3421-4d17-84e5-bbef32e99a2a" providerId="ADAL" clId="{A445AEEC-4571-49A2-8A26-029A4DDC65E4}" dt="2022-11-18T21:03:07.476" v="3854" actId="164"/>
        <pc:sldMkLst>
          <pc:docMk/>
          <pc:sldMk cId="2874093438" sldId="279"/>
        </pc:sldMkLst>
        <pc:spChg chg="mod ord">
          <ac:chgData name="Yanze Xin" userId="7446f6e4-3421-4d17-84e5-bbef32e99a2a" providerId="ADAL" clId="{A445AEEC-4571-49A2-8A26-029A4DDC65E4}" dt="2022-11-18T21:03:07.476" v="3854" actId="164"/>
          <ac:spMkLst>
            <pc:docMk/>
            <pc:sldMk cId="2874093438" sldId="279"/>
            <ac:spMk id="9" creationId="{26C5BF27-09A4-0768-95FC-83D742F49C40}"/>
          </ac:spMkLst>
        </pc:spChg>
        <pc:spChg chg="del">
          <ac:chgData name="Yanze Xin" userId="7446f6e4-3421-4d17-84e5-bbef32e99a2a" providerId="ADAL" clId="{A445AEEC-4571-49A2-8A26-029A4DDC65E4}" dt="2022-11-12T16:01:44.416" v="1890" actId="478"/>
          <ac:spMkLst>
            <pc:docMk/>
            <pc:sldMk cId="2874093438" sldId="279"/>
            <ac:spMk id="11" creationId="{5CB08979-2915-74F0-9974-43960DE2274A}"/>
          </ac:spMkLst>
        </pc:spChg>
        <pc:spChg chg="add mod">
          <ac:chgData name="Yanze Xin" userId="7446f6e4-3421-4d17-84e5-bbef32e99a2a" providerId="ADAL" clId="{A445AEEC-4571-49A2-8A26-029A4DDC65E4}" dt="2022-11-12T16:06:06.135" v="1937" actId="1076"/>
          <ac:spMkLst>
            <pc:docMk/>
            <pc:sldMk cId="2874093438" sldId="279"/>
            <ac:spMk id="12" creationId="{C4A77969-96B2-3018-D5CA-EAEDDFFBC3EC}"/>
          </ac:spMkLst>
        </pc:spChg>
        <pc:spChg chg="mod ord">
          <ac:chgData name="Yanze Xin" userId="7446f6e4-3421-4d17-84e5-bbef32e99a2a" providerId="ADAL" clId="{A445AEEC-4571-49A2-8A26-029A4DDC65E4}" dt="2022-11-18T21:03:07.476" v="3854" actId="164"/>
          <ac:spMkLst>
            <pc:docMk/>
            <pc:sldMk cId="2874093438" sldId="279"/>
            <ac:spMk id="15" creationId="{E68C7BF6-695A-D5A8-A305-D9A831B2264E}"/>
          </ac:spMkLst>
        </pc:spChg>
        <pc:spChg chg="mod ord">
          <ac:chgData name="Yanze Xin" userId="7446f6e4-3421-4d17-84e5-bbef32e99a2a" providerId="ADAL" clId="{A445AEEC-4571-49A2-8A26-029A4DDC65E4}" dt="2022-11-18T21:03:07.476" v="3854" actId="164"/>
          <ac:spMkLst>
            <pc:docMk/>
            <pc:sldMk cId="2874093438" sldId="279"/>
            <ac:spMk id="16" creationId="{7A3CB291-8201-4B72-B991-4957C8AB0C9F}"/>
          </ac:spMkLst>
        </pc:spChg>
        <pc:spChg chg="mod ord">
          <ac:chgData name="Yanze Xin" userId="7446f6e4-3421-4d17-84e5-bbef32e99a2a" providerId="ADAL" clId="{A445AEEC-4571-49A2-8A26-029A4DDC65E4}" dt="2022-11-18T21:03:07.476" v="3854" actId="164"/>
          <ac:spMkLst>
            <pc:docMk/>
            <pc:sldMk cId="2874093438" sldId="279"/>
            <ac:spMk id="17" creationId="{2357F825-72B8-9BBC-1D85-8BB636D07F3F}"/>
          </ac:spMkLst>
        </pc:spChg>
        <pc:spChg chg="mod ord">
          <ac:chgData name="Yanze Xin" userId="7446f6e4-3421-4d17-84e5-bbef32e99a2a" providerId="ADAL" clId="{A445AEEC-4571-49A2-8A26-029A4DDC65E4}" dt="2022-11-18T21:03:07.476" v="3854" actId="164"/>
          <ac:spMkLst>
            <pc:docMk/>
            <pc:sldMk cId="2874093438" sldId="279"/>
            <ac:spMk id="18" creationId="{27DAB0F8-80C0-DCDA-7AB3-366ADBC3A3E6}"/>
          </ac:spMkLst>
        </pc:spChg>
        <pc:spChg chg="add mod">
          <ac:chgData name="Yanze Xin" userId="7446f6e4-3421-4d17-84e5-bbef32e99a2a" providerId="ADAL" clId="{A445AEEC-4571-49A2-8A26-029A4DDC65E4}" dt="2022-11-12T16:06:06.135" v="1937" actId="1076"/>
          <ac:spMkLst>
            <pc:docMk/>
            <pc:sldMk cId="2874093438" sldId="279"/>
            <ac:spMk id="19" creationId="{BD08B064-D26C-C554-29C4-2877546FA4D0}"/>
          </ac:spMkLst>
        </pc:spChg>
        <pc:spChg chg="add mod">
          <ac:chgData name="Yanze Xin" userId="7446f6e4-3421-4d17-84e5-bbef32e99a2a" providerId="ADAL" clId="{A445AEEC-4571-49A2-8A26-029A4DDC65E4}" dt="2022-11-12T16:06:06.135" v="1937" actId="1076"/>
          <ac:spMkLst>
            <pc:docMk/>
            <pc:sldMk cId="2874093438" sldId="279"/>
            <ac:spMk id="20" creationId="{06DF870C-1027-C6FA-318C-46234AFEF981}"/>
          </ac:spMkLst>
        </pc:spChg>
        <pc:spChg chg="add mod">
          <ac:chgData name="Yanze Xin" userId="7446f6e4-3421-4d17-84e5-bbef32e99a2a" providerId="ADAL" clId="{A445AEEC-4571-49A2-8A26-029A4DDC65E4}" dt="2022-11-12T16:06:06.135" v="1937" actId="1076"/>
          <ac:spMkLst>
            <pc:docMk/>
            <pc:sldMk cId="2874093438" sldId="279"/>
            <ac:spMk id="22" creationId="{4F7692D5-B073-526F-17D2-3500935E6E6E}"/>
          </ac:spMkLst>
        </pc:spChg>
        <pc:spChg chg="add mod">
          <ac:chgData name="Yanze Xin" userId="7446f6e4-3421-4d17-84e5-bbef32e99a2a" providerId="ADAL" clId="{A445AEEC-4571-49A2-8A26-029A4DDC65E4}" dt="2022-11-12T16:06:06.135" v="1937" actId="1076"/>
          <ac:spMkLst>
            <pc:docMk/>
            <pc:sldMk cId="2874093438" sldId="279"/>
            <ac:spMk id="23" creationId="{E06B10AD-D31E-5C42-CDB0-32FCCA805DBB}"/>
          </ac:spMkLst>
        </pc:spChg>
        <pc:spChg chg="del">
          <ac:chgData name="Yanze Xin" userId="7446f6e4-3421-4d17-84e5-bbef32e99a2a" providerId="ADAL" clId="{A445AEEC-4571-49A2-8A26-029A4DDC65E4}" dt="2022-11-12T16:01:44.416" v="1890" actId="478"/>
          <ac:spMkLst>
            <pc:docMk/>
            <pc:sldMk cId="2874093438" sldId="279"/>
            <ac:spMk id="56" creationId="{6582C5EB-34D7-4561-7347-CB5117BDBE08}"/>
          </ac:spMkLst>
        </pc:spChg>
        <pc:grpChg chg="add mod">
          <ac:chgData name="Yanze Xin" userId="7446f6e4-3421-4d17-84e5-bbef32e99a2a" providerId="ADAL" clId="{A445AEEC-4571-49A2-8A26-029A4DDC65E4}" dt="2022-11-18T21:03:07.476" v="3854" actId="164"/>
          <ac:grpSpMkLst>
            <pc:docMk/>
            <pc:sldMk cId="2874093438" sldId="279"/>
            <ac:grpSpMk id="5" creationId="{734BA171-B7B1-A051-5C4F-B2E7699E2E3E}"/>
          </ac:grpSpMkLst>
        </pc:grpChg>
        <pc:picChg chg="del">
          <ac:chgData name="Yanze Xin" userId="7446f6e4-3421-4d17-84e5-bbef32e99a2a" providerId="ADAL" clId="{A445AEEC-4571-49A2-8A26-029A4DDC65E4}" dt="2022-11-12T16:01:44.416" v="1890" actId="478"/>
          <ac:picMkLst>
            <pc:docMk/>
            <pc:sldMk cId="2874093438" sldId="279"/>
            <ac:picMk id="10" creationId="{6BA9F386-8D43-E271-B4C5-721D9A8C0CB8}"/>
          </ac:picMkLst>
        </pc:pic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5" creationId="{04DE822A-0724-2A96-1254-B8D5412DD0DB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6" creationId="{115C0BEF-6D90-F4D1-57B1-70111B93111C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7" creationId="{11F229AA-05CF-A61D-0B69-C8A57E184FB5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13" creationId="{44271121-87E6-DD6E-5852-7BDACBE8F0D0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14" creationId="{084F0CBD-D3E3-4CDD-AD00-1CFD11CD6250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21" creationId="{579997DA-49C4-331D-D6D2-35C9E1E23468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24" creationId="{26009E3F-B165-FFD8-2366-A5E2B0B0E586}"/>
          </ac:cxnSpMkLst>
        </pc:cxnChg>
        <pc:cxnChg chg="add mod">
          <ac:chgData name="Yanze Xin" userId="7446f6e4-3421-4d17-84e5-bbef32e99a2a" providerId="ADAL" clId="{A445AEEC-4571-49A2-8A26-029A4DDC65E4}" dt="2022-11-12T16:07:27.856" v="1942" actId="14100"/>
          <ac:cxnSpMkLst>
            <pc:docMk/>
            <pc:sldMk cId="2874093438" sldId="279"/>
            <ac:cxnSpMk id="26" creationId="{5B2A3B34-AC70-753A-91CF-354F38C50748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27" creationId="{C1F30478-05BE-9F1A-F49C-C8D383910A4A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28" creationId="{5381C3D6-30D1-1832-E8CF-B51520744A38}"/>
          </ac:cxnSpMkLst>
        </pc:cxnChg>
        <pc:cxnChg chg="add mod">
          <ac:chgData name="Yanze Xin" userId="7446f6e4-3421-4d17-84e5-bbef32e99a2a" providerId="ADAL" clId="{A445AEEC-4571-49A2-8A26-029A4DDC65E4}" dt="2022-11-12T16:07:37.292" v="1945" actId="14100"/>
          <ac:cxnSpMkLst>
            <pc:docMk/>
            <pc:sldMk cId="2874093438" sldId="279"/>
            <ac:cxnSpMk id="31" creationId="{DE5D2386-FDC7-DC8A-715D-C83FDC32D780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36" creationId="{C82BBC1F-E687-DC88-0F5C-CDD16785C51A}"/>
          </ac:cxnSpMkLst>
        </pc:cxnChg>
        <pc:cxnChg chg="add mod">
          <ac:chgData name="Yanze Xin" userId="7446f6e4-3421-4d17-84e5-bbef32e99a2a" providerId="ADAL" clId="{A445AEEC-4571-49A2-8A26-029A4DDC65E4}" dt="2022-11-12T16:07:46.277" v="1948" actId="14100"/>
          <ac:cxnSpMkLst>
            <pc:docMk/>
            <pc:sldMk cId="2874093438" sldId="279"/>
            <ac:cxnSpMk id="39" creationId="{DF56EF17-0188-7007-7F1A-AC99E27C1770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40" creationId="{BE25D628-3E44-DBD4-0F1F-AB0547289E9C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43" creationId="{8262A652-CDBC-2849-BDF1-67EEE5FE068B}"/>
          </ac:cxnSpMkLst>
        </pc:cxnChg>
        <pc:cxnChg chg="add mod">
          <ac:chgData name="Yanze Xin" userId="7446f6e4-3421-4d17-84e5-bbef32e99a2a" providerId="ADAL" clId="{A445AEEC-4571-49A2-8A26-029A4DDC65E4}" dt="2022-11-12T16:07:56.123" v="1951" actId="14100"/>
          <ac:cxnSpMkLst>
            <pc:docMk/>
            <pc:sldMk cId="2874093438" sldId="279"/>
            <ac:cxnSpMk id="44" creationId="{41C86C2B-02EB-79BC-E8C9-E1021B035176}"/>
          </ac:cxnSpMkLst>
        </pc:cxnChg>
        <pc:cxnChg chg="add mod">
          <ac:chgData name="Yanze Xin" userId="7446f6e4-3421-4d17-84e5-bbef32e99a2a" providerId="ADAL" clId="{A445AEEC-4571-49A2-8A26-029A4DDC65E4}" dt="2022-11-12T16:09:08.378" v="1967" actId="14100"/>
          <ac:cxnSpMkLst>
            <pc:docMk/>
            <pc:sldMk cId="2874093438" sldId="279"/>
            <ac:cxnSpMk id="47" creationId="{538ED2B8-C907-D533-5331-06970ACF8841}"/>
          </ac:cxnSpMkLst>
        </pc:cxnChg>
        <pc:cxnChg chg="add mod">
          <ac:chgData name="Yanze Xin" userId="7446f6e4-3421-4d17-84e5-bbef32e99a2a" providerId="ADAL" clId="{A445AEEC-4571-49A2-8A26-029A4DDC65E4}" dt="2022-11-12T16:08:22.719" v="1957" actId="14100"/>
          <ac:cxnSpMkLst>
            <pc:docMk/>
            <pc:sldMk cId="2874093438" sldId="279"/>
            <ac:cxnSpMk id="50" creationId="{1DDD3980-4BC1-843B-1E3D-D339A4AFD3BC}"/>
          </ac:cxnSpMkLst>
        </pc:cxnChg>
        <pc:cxnChg chg="add mod">
          <ac:chgData name="Yanze Xin" userId="7446f6e4-3421-4d17-84e5-bbef32e99a2a" providerId="ADAL" clId="{A445AEEC-4571-49A2-8A26-029A4DDC65E4}" dt="2022-11-12T16:08:37.527" v="1960" actId="14100"/>
          <ac:cxnSpMkLst>
            <pc:docMk/>
            <pc:sldMk cId="2874093438" sldId="279"/>
            <ac:cxnSpMk id="53" creationId="{52E788C6-2AFD-37E5-37CA-D3E3B2E5966C}"/>
          </ac:cxnSpMkLst>
        </pc:cxnChg>
        <pc:cxnChg chg="add mod">
          <ac:chgData name="Yanze Xin" userId="7446f6e4-3421-4d17-84e5-bbef32e99a2a" providerId="ADAL" clId="{A445AEEC-4571-49A2-8A26-029A4DDC65E4}" dt="2022-11-12T16:08:47.796" v="1963" actId="14100"/>
          <ac:cxnSpMkLst>
            <pc:docMk/>
            <pc:sldMk cId="2874093438" sldId="279"/>
            <ac:cxnSpMk id="57" creationId="{82C6A524-521A-9BA5-8048-68D584E23C8F}"/>
          </ac:cxnSpMkLst>
        </pc:cxnChg>
        <pc:cxnChg chg="add mod">
          <ac:chgData name="Yanze Xin" userId="7446f6e4-3421-4d17-84e5-bbef32e99a2a" providerId="ADAL" clId="{A445AEEC-4571-49A2-8A26-029A4DDC65E4}" dt="2022-11-12T16:09:42.001" v="1975" actId="14100"/>
          <ac:cxnSpMkLst>
            <pc:docMk/>
            <pc:sldMk cId="2874093438" sldId="279"/>
            <ac:cxnSpMk id="60" creationId="{A30D2DE1-49F2-E83A-8F0D-0F73A4F6613E}"/>
          </ac:cxnSpMkLst>
        </pc:cxnChg>
        <pc:cxnChg chg="add mod">
          <ac:chgData name="Yanze Xin" userId="7446f6e4-3421-4d17-84e5-bbef32e99a2a" providerId="ADAL" clId="{A445AEEC-4571-49A2-8A26-029A4DDC65E4}" dt="2022-11-12T16:09:18.067" v="1970" actId="14100"/>
          <ac:cxnSpMkLst>
            <pc:docMk/>
            <pc:sldMk cId="2874093438" sldId="279"/>
            <ac:cxnSpMk id="64" creationId="{8FDB6A1D-7E3C-2D42-F8EC-DF6D2B37A5EC}"/>
          </ac:cxnSpMkLst>
        </pc:cxnChg>
        <pc:cxnChg chg="add mod">
          <ac:chgData name="Yanze Xin" userId="7446f6e4-3421-4d17-84e5-bbef32e99a2a" providerId="ADAL" clId="{A445AEEC-4571-49A2-8A26-029A4DDC65E4}" dt="2022-11-12T16:09:35.417" v="1973" actId="14100"/>
          <ac:cxnSpMkLst>
            <pc:docMk/>
            <pc:sldMk cId="2874093438" sldId="279"/>
            <ac:cxnSpMk id="67" creationId="{E564D7D3-1381-C42D-EF47-6A83062F5F9D}"/>
          </ac:cxnSpMkLst>
        </pc:cxnChg>
        <pc:cxnChg chg="add mod">
          <ac:chgData name="Yanze Xin" userId="7446f6e4-3421-4d17-84e5-bbef32e99a2a" providerId="ADAL" clId="{A445AEEC-4571-49A2-8A26-029A4DDC65E4}" dt="2022-11-12T16:09:49.371" v="1978" actId="14100"/>
          <ac:cxnSpMkLst>
            <pc:docMk/>
            <pc:sldMk cId="2874093438" sldId="279"/>
            <ac:cxnSpMk id="72" creationId="{DA9B591D-7CF9-0F52-73E3-BF896D7C489F}"/>
          </ac:cxnSpMkLst>
        </pc:cxnChg>
        <pc:cxnChg chg="add mod">
          <ac:chgData name="Yanze Xin" userId="7446f6e4-3421-4d17-84e5-bbef32e99a2a" providerId="ADAL" clId="{A445AEEC-4571-49A2-8A26-029A4DDC65E4}" dt="2022-11-12T16:11:37.051" v="1992" actId="14100"/>
          <ac:cxnSpMkLst>
            <pc:docMk/>
            <pc:sldMk cId="2874093438" sldId="279"/>
            <ac:cxnSpMk id="75" creationId="{520BD394-0EE2-4AEC-B5D6-18A133F13FD6}"/>
          </ac:cxnSpMkLst>
        </pc:cxnChg>
        <pc:cxnChg chg="add mod">
          <ac:chgData name="Yanze Xin" userId="7446f6e4-3421-4d17-84e5-bbef32e99a2a" providerId="ADAL" clId="{A445AEEC-4571-49A2-8A26-029A4DDC65E4}" dt="2022-11-12T16:11:33.794" v="1991" actId="14100"/>
          <ac:cxnSpMkLst>
            <pc:docMk/>
            <pc:sldMk cId="2874093438" sldId="279"/>
            <ac:cxnSpMk id="76" creationId="{0F381589-B5EF-A080-9205-751F8E522187}"/>
          </ac:cxnSpMkLst>
        </pc:cxnChg>
        <pc:cxnChg chg="add mod">
          <ac:chgData name="Yanze Xin" userId="7446f6e4-3421-4d17-84e5-bbef32e99a2a" providerId="ADAL" clId="{A445AEEC-4571-49A2-8A26-029A4DDC65E4}" dt="2022-11-12T16:11:31.877" v="1990" actId="14100"/>
          <ac:cxnSpMkLst>
            <pc:docMk/>
            <pc:sldMk cId="2874093438" sldId="279"/>
            <ac:cxnSpMk id="77" creationId="{714C6496-5425-0BDA-70B7-C0F269DBE38E}"/>
          </ac:cxnSpMkLst>
        </pc:cxnChg>
        <pc:cxnChg chg="add mod">
          <ac:chgData name="Yanze Xin" userId="7446f6e4-3421-4d17-84e5-bbef32e99a2a" providerId="ADAL" clId="{A445AEEC-4571-49A2-8A26-029A4DDC65E4}" dt="2022-11-12T16:11:22.045" v="1989" actId="14100"/>
          <ac:cxnSpMkLst>
            <pc:docMk/>
            <pc:sldMk cId="2874093438" sldId="279"/>
            <ac:cxnSpMk id="78" creationId="{69F102BC-A20B-F972-78C0-BE2FC1147244}"/>
          </ac:cxnSpMkLst>
        </pc:cxnChg>
        <pc:cxnChg chg="add mod">
          <ac:chgData name="Yanze Xin" userId="7446f6e4-3421-4d17-84e5-bbef32e99a2a" providerId="ADAL" clId="{A445AEEC-4571-49A2-8A26-029A4DDC65E4}" dt="2022-11-12T16:11:11.740" v="1986" actId="14100"/>
          <ac:cxnSpMkLst>
            <pc:docMk/>
            <pc:sldMk cId="2874093438" sldId="279"/>
            <ac:cxnSpMk id="79" creationId="{D6766D8A-F456-48AC-1F29-9D587A7F715E}"/>
          </ac:cxnSpMkLst>
        </pc:cxnChg>
        <pc:cxnChg chg="add mod">
          <ac:chgData name="Yanze Xin" userId="7446f6e4-3421-4d17-84e5-bbef32e99a2a" providerId="ADAL" clId="{A445AEEC-4571-49A2-8A26-029A4DDC65E4}" dt="2022-11-12T16:11:18.300" v="1988" actId="14100"/>
          <ac:cxnSpMkLst>
            <pc:docMk/>
            <pc:sldMk cId="2874093438" sldId="279"/>
            <ac:cxnSpMk id="80" creationId="{42B2259F-E23D-D5FD-413C-115FCA4634A1}"/>
          </ac:cxnSpMkLst>
        </pc:cxnChg>
        <pc:cxnChg chg="add mod">
          <ac:chgData name="Yanze Xin" userId="7446f6e4-3421-4d17-84e5-bbef32e99a2a" providerId="ADAL" clId="{A445AEEC-4571-49A2-8A26-029A4DDC65E4}" dt="2022-11-12T16:11:07.485" v="1985" actId="14100"/>
          <ac:cxnSpMkLst>
            <pc:docMk/>
            <pc:sldMk cId="2874093438" sldId="279"/>
            <ac:cxnSpMk id="81" creationId="{4208EF81-7242-634F-F511-868C0CA98012}"/>
          </ac:cxnSpMkLst>
        </pc:cxnChg>
        <pc:cxnChg chg="add mod">
          <ac:chgData name="Yanze Xin" userId="7446f6e4-3421-4d17-84e5-bbef32e99a2a" providerId="ADAL" clId="{A445AEEC-4571-49A2-8A26-029A4DDC65E4}" dt="2022-11-12T16:11:15.620" v="1987" actId="14100"/>
          <ac:cxnSpMkLst>
            <pc:docMk/>
            <pc:sldMk cId="2874093438" sldId="279"/>
            <ac:cxnSpMk id="82" creationId="{37FD7069-13ED-BD3B-E40B-EA4BED7947C9}"/>
          </ac:cxnSpMkLst>
        </pc:cxnChg>
        <pc:cxnChg chg="add mod">
          <ac:chgData name="Yanze Xin" userId="7446f6e4-3421-4d17-84e5-bbef32e99a2a" providerId="ADAL" clId="{A445AEEC-4571-49A2-8A26-029A4DDC65E4}" dt="2022-11-12T16:11:05.140" v="1984" actId="14100"/>
          <ac:cxnSpMkLst>
            <pc:docMk/>
            <pc:sldMk cId="2874093438" sldId="279"/>
            <ac:cxnSpMk id="83" creationId="{7AF4E03D-69E8-16D9-625E-8BC43C452856}"/>
          </ac:cxnSpMkLst>
        </pc:cxnChg>
      </pc:sldChg>
      <pc:sldChg chg="addSp modSp add mod modTransition modAnim">
        <pc:chgData name="Yanze Xin" userId="7446f6e4-3421-4d17-84e5-bbef32e99a2a" providerId="ADAL" clId="{A445AEEC-4571-49A2-8A26-029A4DDC65E4}" dt="2022-11-18T21:06:31.709" v="3873" actId="164"/>
        <pc:sldMkLst>
          <pc:docMk/>
          <pc:sldMk cId="940839269" sldId="280"/>
        </pc:sldMkLst>
        <pc:spChg chg="add mod">
          <ac:chgData name="Yanze Xin" userId="7446f6e4-3421-4d17-84e5-bbef32e99a2a" providerId="ADAL" clId="{A445AEEC-4571-49A2-8A26-029A4DDC65E4}" dt="2022-11-18T21:06:31.709" v="3873" actId="164"/>
          <ac:spMkLst>
            <pc:docMk/>
            <pc:sldMk cId="940839269" sldId="280"/>
            <ac:spMk id="5" creationId="{994B8B4D-C5D4-CA07-79FC-445D9A2D7322}"/>
          </ac:spMkLst>
        </pc:spChg>
        <pc:spChg chg="add mod">
          <ac:chgData name="Yanze Xin" userId="7446f6e4-3421-4d17-84e5-bbef32e99a2a" providerId="ADAL" clId="{A445AEEC-4571-49A2-8A26-029A4DDC65E4}" dt="2022-11-18T21:06:31.709" v="3873" actId="164"/>
          <ac:spMkLst>
            <pc:docMk/>
            <pc:sldMk cId="940839269" sldId="280"/>
            <ac:spMk id="6" creationId="{B4FB7779-627A-3B57-4691-1B21BD53D5A1}"/>
          </ac:spMkLst>
        </pc:spChg>
        <pc:spChg chg="add mod">
          <ac:chgData name="Yanze Xin" userId="7446f6e4-3421-4d17-84e5-bbef32e99a2a" providerId="ADAL" clId="{A445AEEC-4571-49A2-8A26-029A4DDC65E4}" dt="2022-11-18T21:06:31.709" v="3873" actId="164"/>
          <ac:spMkLst>
            <pc:docMk/>
            <pc:sldMk cId="940839269" sldId="280"/>
            <ac:spMk id="7" creationId="{09C4CF4E-00E4-6853-70F9-C7FEB6774B29}"/>
          </ac:spMkLst>
        </pc:spChg>
        <pc:spChg chg="mod">
          <ac:chgData name="Yanze Xin" userId="7446f6e4-3421-4d17-84e5-bbef32e99a2a" providerId="ADAL" clId="{A445AEEC-4571-49A2-8A26-029A4DDC65E4}" dt="2022-11-18T21:03:47.576" v="3855" actId="164"/>
          <ac:spMkLst>
            <pc:docMk/>
            <pc:sldMk cId="940839269" sldId="280"/>
            <ac:spMk id="9" creationId="{26C5BF27-09A4-0768-95FC-83D742F49C40}"/>
          </ac:spMkLst>
        </pc:spChg>
        <pc:spChg chg="add mod">
          <ac:chgData name="Yanze Xin" userId="7446f6e4-3421-4d17-84e5-bbef32e99a2a" providerId="ADAL" clId="{A445AEEC-4571-49A2-8A26-029A4DDC65E4}" dt="2022-11-18T21:06:31.709" v="3873" actId="164"/>
          <ac:spMkLst>
            <pc:docMk/>
            <pc:sldMk cId="940839269" sldId="280"/>
            <ac:spMk id="10" creationId="{6B8DE784-B9F6-C4A2-9DF9-CBB857234B55}"/>
          </ac:spMkLst>
        </pc:spChg>
        <pc:spChg chg="add mod">
          <ac:chgData name="Yanze Xin" userId="7446f6e4-3421-4d17-84e5-bbef32e99a2a" providerId="ADAL" clId="{A445AEEC-4571-49A2-8A26-029A4DDC65E4}" dt="2022-11-18T21:06:31.709" v="3873" actId="164"/>
          <ac:spMkLst>
            <pc:docMk/>
            <pc:sldMk cId="940839269" sldId="280"/>
            <ac:spMk id="11" creationId="{6B9CE34B-EF3D-7E50-58F2-58693AF5B148}"/>
          </ac:spMkLst>
        </pc:spChg>
        <pc:spChg chg="mod">
          <ac:chgData name="Yanze Xin" userId="7446f6e4-3421-4d17-84e5-bbef32e99a2a" providerId="ADAL" clId="{A445AEEC-4571-49A2-8A26-029A4DDC65E4}" dt="2022-11-18T21:03:47.576" v="3855" actId="164"/>
          <ac:spMkLst>
            <pc:docMk/>
            <pc:sldMk cId="940839269" sldId="280"/>
            <ac:spMk id="15" creationId="{E68C7BF6-695A-D5A8-A305-D9A831B2264E}"/>
          </ac:spMkLst>
        </pc:spChg>
        <pc:spChg chg="mod">
          <ac:chgData name="Yanze Xin" userId="7446f6e4-3421-4d17-84e5-bbef32e99a2a" providerId="ADAL" clId="{A445AEEC-4571-49A2-8A26-029A4DDC65E4}" dt="2022-11-18T21:03:47.576" v="3855" actId="164"/>
          <ac:spMkLst>
            <pc:docMk/>
            <pc:sldMk cId="940839269" sldId="280"/>
            <ac:spMk id="16" creationId="{7A3CB291-8201-4B72-B991-4957C8AB0C9F}"/>
          </ac:spMkLst>
        </pc:spChg>
        <pc:spChg chg="mod">
          <ac:chgData name="Yanze Xin" userId="7446f6e4-3421-4d17-84e5-bbef32e99a2a" providerId="ADAL" clId="{A445AEEC-4571-49A2-8A26-029A4DDC65E4}" dt="2022-11-18T21:03:47.576" v="3855" actId="164"/>
          <ac:spMkLst>
            <pc:docMk/>
            <pc:sldMk cId="940839269" sldId="280"/>
            <ac:spMk id="17" creationId="{2357F825-72B8-9BBC-1D85-8BB636D07F3F}"/>
          </ac:spMkLst>
        </pc:spChg>
        <pc:spChg chg="mod">
          <ac:chgData name="Yanze Xin" userId="7446f6e4-3421-4d17-84e5-bbef32e99a2a" providerId="ADAL" clId="{A445AEEC-4571-49A2-8A26-029A4DDC65E4}" dt="2022-11-18T21:03:47.576" v="3855" actId="164"/>
          <ac:spMkLst>
            <pc:docMk/>
            <pc:sldMk cId="940839269" sldId="280"/>
            <ac:spMk id="18" creationId="{27DAB0F8-80C0-DCDA-7AB3-366ADBC3A3E6}"/>
          </ac:spMkLst>
        </pc:spChg>
        <pc:grpChg chg="add mod">
          <ac:chgData name="Yanze Xin" userId="7446f6e4-3421-4d17-84e5-bbef32e99a2a" providerId="ADAL" clId="{A445AEEC-4571-49A2-8A26-029A4DDC65E4}" dt="2022-11-18T21:03:47.576" v="3855" actId="164"/>
          <ac:grpSpMkLst>
            <pc:docMk/>
            <pc:sldMk cId="940839269" sldId="280"/>
            <ac:grpSpMk id="34" creationId="{BBE4457D-7C70-1D3B-4083-0473C2D45FE2}"/>
          </ac:grpSpMkLst>
        </pc:grpChg>
        <pc:grpChg chg="add mod">
          <ac:chgData name="Yanze Xin" userId="7446f6e4-3421-4d17-84e5-bbef32e99a2a" providerId="ADAL" clId="{A445AEEC-4571-49A2-8A26-029A4DDC65E4}" dt="2022-11-18T21:06:31.709" v="3873" actId="164"/>
          <ac:grpSpMkLst>
            <pc:docMk/>
            <pc:sldMk cId="940839269" sldId="280"/>
            <ac:grpSpMk id="36" creationId="{89D5500D-8A12-8F4F-CFCC-ECA049A7607B}"/>
          </ac:grpSpMkLst>
        </pc:grpChg>
        <pc:grpChg chg="add mod">
          <ac:chgData name="Yanze Xin" userId="7446f6e4-3421-4d17-84e5-bbef32e99a2a" providerId="ADAL" clId="{A445AEEC-4571-49A2-8A26-029A4DDC65E4}" dt="2022-11-18T21:06:17.448" v="3866" actId="164"/>
          <ac:grpSpMkLst>
            <pc:docMk/>
            <pc:sldMk cId="940839269" sldId="280"/>
            <ac:grpSpMk id="38" creationId="{5DCFFB06-109B-FF09-5AD0-AA490FF9CDDA}"/>
          </ac:grpSpMkLst>
        </pc:grpChg>
        <pc:cxnChg chg="add mod">
          <ac:chgData name="Yanze Xin" userId="7446f6e4-3421-4d17-84e5-bbef32e99a2a" providerId="ADAL" clId="{A445AEEC-4571-49A2-8A26-029A4DDC65E4}" dt="2022-11-18T21:06:17.448" v="3866" actId="164"/>
          <ac:cxnSpMkLst>
            <pc:docMk/>
            <pc:sldMk cId="940839269" sldId="280"/>
            <ac:cxnSpMk id="13" creationId="{C86D3B28-E6C2-17D5-9871-D10255E6BB62}"/>
          </ac:cxnSpMkLst>
        </pc:cxnChg>
        <pc:cxnChg chg="add mod">
          <ac:chgData name="Yanze Xin" userId="7446f6e4-3421-4d17-84e5-bbef32e99a2a" providerId="ADAL" clId="{A445AEEC-4571-49A2-8A26-029A4DDC65E4}" dt="2022-11-18T21:06:17.448" v="3866" actId="164"/>
          <ac:cxnSpMkLst>
            <pc:docMk/>
            <pc:sldMk cId="940839269" sldId="280"/>
            <ac:cxnSpMk id="14" creationId="{E9021CA8-E4E1-5941-7753-8B893F768EE0}"/>
          </ac:cxnSpMkLst>
        </pc:cxnChg>
        <pc:cxnChg chg="add mod">
          <ac:chgData name="Yanze Xin" userId="7446f6e4-3421-4d17-84e5-bbef32e99a2a" providerId="ADAL" clId="{A445AEEC-4571-49A2-8A26-029A4DDC65E4}" dt="2022-11-18T21:06:17.448" v="3866" actId="164"/>
          <ac:cxnSpMkLst>
            <pc:docMk/>
            <pc:sldMk cId="940839269" sldId="280"/>
            <ac:cxnSpMk id="21" creationId="{7447B2C3-D107-ED98-5BE5-CA42622E70AF}"/>
          </ac:cxnSpMkLst>
        </pc:cxnChg>
        <pc:cxnChg chg="add mod">
          <ac:chgData name="Yanze Xin" userId="7446f6e4-3421-4d17-84e5-bbef32e99a2a" providerId="ADAL" clId="{A445AEEC-4571-49A2-8A26-029A4DDC65E4}" dt="2022-11-18T21:06:17.448" v="3866" actId="164"/>
          <ac:cxnSpMkLst>
            <pc:docMk/>
            <pc:sldMk cId="940839269" sldId="280"/>
            <ac:cxnSpMk id="24" creationId="{3DBC4697-EED5-DFBF-5AAC-B7E81FBC98AD}"/>
          </ac:cxnSpMkLst>
        </pc:cxnChg>
        <pc:cxnChg chg="add mod">
          <ac:chgData name="Yanze Xin" userId="7446f6e4-3421-4d17-84e5-bbef32e99a2a" providerId="ADAL" clId="{A445AEEC-4571-49A2-8A26-029A4DDC65E4}" dt="2022-11-18T21:06:17.448" v="3866" actId="164"/>
          <ac:cxnSpMkLst>
            <pc:docMk/>
            <pc:sldMk cId="940839269" sldId="280"/>
            <ac:cxnSpMk id="25" creationId="{19ED0C20-6BC3-3E42-7C32-420F3C82B454}"/>
          </ac:cxnSpMkLst>
        </pc:cxnChg>
        <pc:cxnChg chg="add mod">
          <ac:chgData name="Yanze Xin" userId="7446f6e4-3421-4d17-84e5-bbef32e99a2a" providerId="ADAL" clId="{A445AEEC-4571-49A2-8A26-029A4DDC65E4}" dt="2022-11-18T21:06:17.448" v="3866" actId="164"/>
          <ac:cxnSpMkLst>
            <pc:docMk/>
            <pc:sldMk cId="940839269" sldId="280"/>
            <ac:cxnSpMk id="27" creationId="{9086F722-C90B-B55E-FC73-1C90E778AA33}"/>
          </ac:cxnSpMkLst>
        </pc:cxnChg>
        <pc:cxnChg chg="add mod">
          <ac:chgData name="Yanze Xin" userId="7446f6e4-3421-4d17-84e5-bbef32e99a2a" providerId="ADAL" clId="{A445AEEC-4571-49A2-8A26-029A4DDC65E4}" dt="2022-11-18T21:06:17.448" v="3866" actId="164"/>
          <ac:cxnSpMkLst>
            <pc:docMk/>
            <pc:sldMk cId="940839269" sldId="280"/>
            <ac:cxnSpMk id="28" creationId="{857CC4A8-3B29-8BFD-1CCD-0C1ABF2C56F5}"/>
          </ac:cxnSpMkLst>
        </pc:cxnChg>
        <pc:cxnChg chg="add mod">
          <ac:chgData name="Yanze Xin" userId="7446f6e4-3421-4d17-84e5-bbef32e99a2a" providerId="ADAL" clId="{A445AEEC-4571-49A2-8A26-029A4DDC65E4}" dt="2022-11-18T21:06:17.448" v="3866" actId="164"/>
          <ac:cxnSpMkLst>
            <pc:docMk/>
            <pc:sldMk cId="940839269" sldId="280"/>
            <ac:cxnSpMk id="29" creationId="{EF6C64A0-D9B1-F771-095A-D5E232C8C045}"/>
          </ac:cxnSpMkLst>
        </pc:cxnChg>
        <pc:cxnChg chg="add mod">
          <ac:chgData name="Yanze Xin" userId="7446f6e4-3421-4d17-84e5-bbef32e99a2a" providerId="ADAL" clId="{A445AEEC-4571-49A2-8A26-029A4DDC65E4}" dt="2022-11-18T21:06:17.448" v="3866" actId="164"/>
          <ac:cxnSpMkLst>
            <pc:docMk/>
            <pc:sldMk cId="940839269" sldId="280"/>
            <ac:cxnSpMk id="30" creationId="{81F81E91-64B9-E4F3-6BCD-A2390A972403}"/>
          </ac:cxnSpMkLst>
        </pc:cxnChg>
      </pc:sldChg>
      <pc:sldChg chg="addSp delSp modSp add mod modTransition modAnim">
        <pc:chgData name="Yanze Xin" userId="7446f6e4-3421-4d17-84e5-bbef32e99a2a" providerId="ADAL" clId="{A445AEEC-4571-49A2-8A26-029A4DDC65E4}" dt="2022-11-18T21:08:04.765" v="3886"/>
        <pc:sldMkLst>
          <pc:docMk/>
          <pc:sldMk cId="2889651210" sldId="281"/>
        </pc:sldMkLst>
        <pc:spChg chg="mod">
          <ac:chgData name="Yanze Xin" userId="7446f6e4-3421-4d17-84e5-bbef32e99a2a" providerId="ADAL" clId="{A445AEEC-4571-49A2-8A26-029A4DDC65E4}" dt="2022-11-12T16:15:05.239" v="2155" actId="1076"/>
          <ac:spMkLst>
            <pc:docMk/>
            <pc:sldMk cId="2889651210" sldId="281"/>
            <ac:spMk id="3" creationId="{5C12EB62-659E-611E-5462-8930B86F11EB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4" creationId="{98EB525C-AE78-414C-C32B-8CD7E86D25BE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5" creationId="{994B8B4D-C5D4-CA07-79FC-445D9A2D7322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6" creationId="{B4FB7779-627A-3B57-4691-1B21BD53D5A1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7" creationId="{09C4CF4E-00E4-6853-70F9-C7FEB6774B29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8" creationId="{3DEFEB3F-9FFA-6A58-311C-C6AC68415C51}"/>
          </ac:spMkLst>
        </pc:spChg>
        <pc:spChg chg="mod">
          <ac:chgData name="Yanze Xin" userId="7446f6e4-3421-4d17-84e5-bbef32e99a2a" providerId="ADAL" clId="{A445AEEC-4571-49A2-8A26-029A4DDC65E4}" dt="2022-11-18T21:04:01.744" v="3856" actId="164"/>
          <ac:spMkLst>
            <pc:docMk/>
            <pc:sldMk cId="2889651210" sldId="281"/>
            <ac:spMk id="9" creationId="{26C5BF27-09A4-0768-95FC-83D742F49C40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10" creationId="{6B8DE784-B9F6-C4A2-9DF9-CBB857234B55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11" creationId="{6B9CE34B-EF3D-7E50-58F2-58693AF5B148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12" creationId="{C4A77969-96B2-3018-D5CA-EAEDDFFBC3EC}"/>
          </ac:spMkLst>
        </pc:spChg>
        <pc:spChg chg="mod">
          <ac:chgData name="Yanze Xin" userId="7446f6e4-3421-4d17-84e5-bbef32e99a2a" providerId="ADAL" clId="{A445AEEC-4571-49A2-8A26-029A4DDC65E4}" dt="2022-11-18T21:04:01.744" v="3856" actId="164"/>
          <ac:spMkLst>
            <pc:docMk/>
            <pc:sldMk cId="2889651210" sldId="281"/>
            <ac:spMk id="15" creationId="{E68C7BF6-695A-D5A8-A305-D9A831B2264E}"/>
          </ac:spMkLst>
        </pc:spChg>
        <pc:spChg chg="mod">
          <ac:chgData name="Yanze Xin" userId="7446f6e4-3421-4d17-84e5-bbef32e99a2a" providerId="ADAL" clId="{A445AEEC-4571-49A2-8A26-029A4DDC65E4}" dt="2022-11-18T21:04:01.744" v="3856" actId="164"/>
          <ac:spMkLst>
            <pc:docMk/>
            <pc:sldMk cId="2889651210" sldId="281"/>
            <ac:spMk id="16" creationId="{7A3CB291-8201-4B72-B991-4957C8AB0C9F}"/>
          </ac:spMkLst>
        </pc:spChg>
        <pc:spChg chg="mod">
          <ac:chgData name="Yanze Xin" userId="7446f6e4-3421-4d17-84e5-bbef32e99a2a" providerId="ADAL" clId="{A445AEEC-4571-49A2-8A26-029A4DDC65E4}" dt="2022-11-18T21:04:01.744" v="3856" actId="164"/>
          <ac:spMkLst>
            <pc:docMk/>
            <pc:sldMk cId="2889651210" sldId="281"/>
            <ac:spMk id="17" creationId="{2357F825-72B8-9BBC-1D85-8BB636D07F3F}"/>
          </ac:spMkLst>
        </pc:spChg>
        <pc:spChg chg="mod">
          <ac:chgData name="Yanze Xin" userId="7446f6e4-3421-4d17-84e5-bbef32e99a2a" providerId="ADAL" clId="{A445AEEC-4571-49A2-8A26-029A4DDC65E4}" dt="2022-11-18T21:04:01.744" v="3856" actId="164"/>
          <ac:spMkLst>
            <pc:docMk/>
            <pc:sldMk cId="2889651210" sldId="281"/>
            <ac:spMk id="18" creationId="{27DAB0F8-80C0-DCDA-7AB3-366ADBC3A3E6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19" creationId="{BD08B064-D26C-C554-29C4-2877546FA4D0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20" creationId="{06DF870C-1027-C6FA-318C-46234AFEF981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22" creationId="{4F7692D5-B073-526F-17D2-3500935E6E6E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23" creationId="{E06B10AD-D31E-5C42-CDB0-32FCCA805DBB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32" creationId="{1225B81F-A0BD-8571-86AD-6A055355CA9E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33" creationId="{CC32DD3F-9DCE-507D-2E98-920AC685F0B3}"/>
          </ac:spMkLst>
        </pc:spChg>
        <pc:spChg chg="add mod topLvl">
          <ac:chgData name="Yanze Xin" userId="7446f6e4-3421-4d17-84e5-bbef32e99a2a" providerId="ADAL" clId="{A445AEEC-4571-49A2-8A26-029A4DDC65E4}" dt="2022-11-18T21:07:37.916" v="3878" actId="165"/>
          <ac:spMkLst>
            <pc:docMk/>
            <pc:sldMk cId="2889651210" sldId="281"/>
            <ac:spMk id="34" creationId="{C138CB58-C3D2-EC90-C2F5-788CB3C3F4F8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35" creationId="{15B75E9E-ED5A-94EC-D381-0B2E64D592BD}"/>
          </ac:spMkLst>
        </pc:spChg>
        <pc:spChg chg="add mod topLvl">
          <ac:chgData name="Yanze Xin" userId="7446f6e4-3421-4d17-84e5-bbef32e99a2a" providerId="ADAL" clId="{A445AEEC-4571-49A2-8A26-029A4DDC65E4}" dt="2022-11-18T21:07:37.916" v="3878" actId="165"/>
          <ac:spMkLst>
            <pc:docMk/>
            <pc:sldMk cId="2889651210" sldId="281"/>
            <ac:spMk id="36" creationId="{FDC244F0-144F-5760-7F63-4E0C3B49AB05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37" creationId="{14A9A724-EDAB-2C90-9813-7DC2342273E1}"/>
          </ac:spMkLst>
        </pc:spChg>
        <pc:spChg chg="add mod topLvl">
          <ac:chgData name="Yanze Xin" userId="7446f6e4-3421-4d17-84e5-bbef32e99a2a" providerId="ADAL" clId="{A445AEEC-4571-49A2-8A26-029A4DDC65E4}" dt="2022-11-18T21:07:37.916" v="3878" actId="165"/>
          <ac:spMkLst>
            <pc:docMk/>
            <pc:sldMk cId="2889651210" sldId="281"/>
            <ac:spMk id="38" creationId="{C84E21AF-2167-E0B5-CB04-D96B41BCD8E3}"/>
          </ac:spMkLst>
        </pc:spChg>
        <pc:spChg chg="add mod topLvl">
          <ac:chgData name="Yanze Xin" userId="7446f6e4-3421-4d17-84e5-bbef32e99a2a" providerId="ADAL" clId="{A445AEEC-4571-49A2-8A26-029A4DDC65E4}" dt="2022-11-18T21:07:37.916" v="3878" actId="165"/>
          <ac:spMkLst>
            <pc:docMk/>
            <pc:sldMk cId="2889651210" sldId="281"/>
            <ac:spMk id="40" creationId="{5F4200CF-8F8A-6BD9-4DAC-C0E40A35DB29}"/>
          </ac:spMkLst>
        </pc:spChg>
        <pc:spChg chg="add mod topLvl">
          <ac:chgData name="Yanze Xin" userId="7446f6e4-3421-4d17-84e5-bbef32e99a2a" providerId="ADAL" clId="{A445AEEC-4571-49A2-8A26-029A4DDC65E4}" dt="2022-11-18T21:07:37.916" v="3878" actId="165"/>
          <ac:spMkLst>
            <pc:docMk/>
            <pc:sldMk cId="2889651210" sldId="281"/>
            <ac:spMk id="41" creationId="{C0B40D44-7419-8830-7C04-BFF65025B3DC}"/>
          </ac:spMkLst>
        </pc:spChg>
        <pc:spChg chg="add mod">
          <ac:chgData name="Yanze Xin" userId="7446f6e4-3421-4d17-84e5-bbef32e99a2a" providerId="ADAL" clId="{A445AEEC-4571-49A2-8A26-029A4DDC65E4}" dt="2022-11-12T16:42:58.935" v="2499" actId="1076"/>
          <ac:spMkLst>
            <pc:docMk/>
            <pc:sldMk cId="2889651210" sldId="281"/>
            <ac:spMk id="42" creationId="{5F05A295-20C7-EE7F-0403-39C73A7361F6}"/>
          </ac:spMkLst>
        </pc:spChg>
        <pc:spChg chg="add mod">
          <ac:chgData name="Yanze Xin" userId="7446f6e4-3421-4d17-84e5-bbef32e99a2a" providerId="ADAL" clId="{A445AEEC-4571-49A2-8A26-029A4DDC65E4}" dt="2022-11-12T16:43:12.722" v="2519" actId="1076"/>
          <ac:spMkLst>
            <pc:docMk/>
            <pc:sldMk cId="2889651210" sldId="281"/>
            <ac:spMk id="43" creationId="{34F65DDB-52F2-8B37-9E88-6B2B3E9F4BFC}"/>
          </ac:spMkLst>
        </pc:spChg>
        <pc:grpChg chg="add mod">
          <ac:chgData name="Yanze Xin" userId="7446f6e4-3421-4d17-84e5-bbef32e99a2a" providerId="ADAL" clId="{A445AEEC-4571-49A2-8A26-029A4DDC65E4}" dt="2022-11-18T21:04:01.744" v="3856" actId="164"/>
          <ac:grpSpMkLst>
            <pc:docMk/>
            <pc:sldMk cId="2889651210" sldId="281"/>
            <ac:grpSpMk id="8" creationId="{CEE7CAC0-6E97-F007-E378-7030B91484C8}"/>
          </ac:grpSpMkLst>
        </pc:grpChg>
        <pc:grpChg chg="add del mod">
          <ac:chgData name="Yanze Xin" userId="7446f6e4-3421-4d17-84e5-bbef32e99a2a" providerId="ADAL" clId="{A445AEEC-4571-49A2-8A26-029A4DDC65E4}" dt="2022-11-18T21:07:37.916" v="3878" actId="165"/>
          <ac:grpSpMkLst>
            <pc:docMk/>
            <pc:sldMk cId="2889651210" sldId="281"/>
            <ac:grpSpMk id="10" creationId="{9FBE6DD1-C02B-3C61-F5B0-EEE40D53F591}"/>
          </ac:grpSpMkLst>
        </pc:grpChg>
        <pc:grpChg chg="add del mod">
          <ac:chgData name="Yanze Xin" userId="7446f6e4-3421-4d17-84e5-bbef32e99a2a" providerId="ADAL" clId="{A445AEEC-4571-49A2-8A26-029A4DDC65E4}" dt="2022-11-18T21:07:43.591" v="3879" actId="165"/>
          <ac:grpSpMkLst>
            <pc:docMk/>
            <pc:sldMk cId="2889651210" sldId="281"/>
            <ac:grpSpMk id="11" creationId="{23E5ACF1-B60F-7FB0-85B8-EC37A911CAF1}"/>
          </ac:grpSpMkLst>
        </pc:grpChg>
        <pc:cxnChg chg="add mod topLvl">
          <ac:chgData name="Yanze Xin" userId="7446f6e4-3421-4d17-84e5-bbef32e99a2a" providerId="ADAL" clId="{A445AEEC-4571-49A2-8A26-029A4DDC65E4}" dt="2022-11-18T21:07:43.591" v="3879" actId="165"/>
          <ac:cxnSpMkLst>
            <pc:docMk/>
            <pc:sldMk cId="2889651210" sldId="281"/>
            <ac:cxnSpMk id="4" creationId="{184577A4-D8D4-0E01-6B35-85F18AB722C2}"/>
          </ac:cxnSpMkLst>
        </pc:cxnChg>
        <pc:cxnChg chg="add mod topLvl">
          <ac:chgData name="Yanze Xin" userId="7446f6e4-3421-4d17-84e5-bbef32e99a2a" providerId="ADAL" clId="{A445AEEC-4571-49A2-8A26-029A4DDC65E4}" dt="2022-11-18T21:07:43.591" v="3879" actId="165"/>
          <ac:cxnSpMkLst>
            <pc:docMk/>
            <pc:sldMk cId="2889651210" sldId="281"/>
            <ac:cxnSpMk id="6" creationId="{DF84D3B6-C88C-8396-B648-3C39B5809A1C}"/>
          </ac:cxnSpMkLst>
        </pc:cxnChg>
        <pc:cxnChg chg="add mod topLvl">
          <ac:chgData name="Yanze Xin" userId="7446f6e4-3421-4d17-84e5-bbef32e99a2a" providerId="ADAL" clId="{A445AEEC-4571-49A2-8A26-029A4DDC65E4}" dt="2022-11-18T21:07:43.591" v="3879" actId="165"/>
          <ac:cxnSpMkLst>
            <pc:docMk/>
            <pc:sldMk cId="2889651210" sldId="281"/>
            <ac:cxnSpMk id="7" creationId="{3F7C0E32-E623-C66B-47B9-318DC4B02B15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13" creationId="{C86D3B28-E6C2-17D5-9871-D10255E6BB62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14" creationId="{E9021CA8-E4E1-5941-7753-8B893F768EE0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21" creationId="{7447B2C3-D107-ED98-5BE5-CA42622E70AF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24" creationId="{3DBC4697-EED5-DFBF-5AAC-B7E81FBC98AD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25" creationId="{19ED0C20-6BC3-3E42-7C32-420F3C82B454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26" creationId="{5B2A3B34-AC70-753A-91CF-354F38C50748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27" creationId="{9086F722-C90B-B55E-FC73-1C90E778AA33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28" creationId="{857CC4A8-3B29-8BFD-1CCD-0C1ABF2C56F5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29" creationId="{EF6C64A0-D9B1-F771-095A-D5E232C8C045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30" creationId="{81F81E91-64B9-E4F3-6BCD-A2390A972403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31" creationId="{DE5D2386-FDC7-DC8A-715D-C83FDC32D780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39" creationId="{DF56EF17-0188-7007-7F1A-AC99E27C1770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44" creationId="{41C86C2B-02EB-79BC-E8C9-E1021B035176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47" creationId="{538ED2B8-C907-D533-5331-06970ACF8841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50" creationId="{1DDD3980-4BC1-843B-1E3D-D339A4AFD3BC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53" creationId="{52E788C6-2AFD-37E5-37CA-D3E3B2E5966C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57" creationId="{82C6A524-521A-9BA5-8048-68D584E23C8F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60" creationId="{A30D2DE1-49F2-E83A-8F0D-0F73A4F6613E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64" creationId="{8FDB6A1D-7E3C-2D42-F8EC-DF6D2B37A5EC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67" creationId="{E564D7D3-1381-C42D-EF47-6A83062F5F9D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72" creationId="{DA9B591D-7CF9-0F52-73E3-BF896D7C489F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75" creationId="{520BD394-0EE2-4AEC-B5D6-18A133F13FD6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76" creationId="{0F381589-B5EF-A080-9205-751F8E522187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77" creationId="{714C6496-5425-0BDA-70B7-C0F269DBE38E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78" creationId="{69F102BC-A20B-F972-78C0-BE2FC1147244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79" creationId="{D6766D8A-F456-48AC-1F29-9D587A7F715E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80" creationId="{42B2259F-E23D-D5FD-413C-115FCA4634A1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81" creationId="{4208EF81-7242-634F-F511-868C0CA98012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82" creationId="{37FD7069-13ED-BD3B-E40B-EA4BED7947C9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83" creationId="{7AF4E03D-69E8-16D9-625E-8BC43C452856}"/>
          </ac:cxnSpMkLst>
        </pc:cxnChg>
      </pc:sldChg>
      <pc:sldChg chg="addSp delSp modSp add mod modTransition modAnim">
        <pc:chgData name="Yanze Xin" userId="7446f6e4-3421-4d17-84e5-bbef32e99a2a" providerId="ADAL" clId="{A445AEEC-4571-49A2-8A26-029A4DDC65E4}" dt="2022-11-18T21:12:58.680" v="3917"/>
        <pc:sldMkLst>
          <pc:docMk/>
          <pc:sldMk cId="3213494949" sldId="282"/>
        </pc:sldMkLst>
        <pc:spChg chg="mod">
          <ac:chgData name="Yanze Xin" userId="7446f6e4-3421-4d17-84e5-bbef32e99a2a" providerId="ADAL" clId="{A445AEEC-4571-49A2-8A26-029A4DDC65E4}" dt="2022-11-12T16:37:56.329" v="2446" actId="20577"/>
          <ac:spMkLst>
            <pc:docMk/>
            <pc:sldMk cId="3213494949" sldId="282"/>
            <ac:spMk id="3" creationId="{5C12EB62-659E-611E-5462-8930B86F11EB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9" creationId="{26C5BF27-09A4-0768-95FC-83D742F49C40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15" creationId="{E68C7BF6-695A-D5A8-A305-D9A831B2264E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16" creationId="{7A3CB291-8201-4B72-B991-4957C8AB0C9F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17" creationId="{2357F825-72B8-9BBC-1D85-8BB636D07F3F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18" creationId="{27DAB0F8-80C0-DCDA-7AB3-366ADBC3A3E6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34" creationId="{C138CB58-C3D2-EC90-C2F5-788CB3C3F4F8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36" creationId="{FDC244F0-144F-5760-7F63-4E0C3B49AB05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38" creationId="{C84E21AF-2167-E0B5-CB04-D96B41BCD8E3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40" creationId="{5F4200CF-8F8A-6BD9-4DAC-C0E40A35DB29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41" creationId="{C0B40D44-7419-8830-7C04-BFF65025B3DC}"/>
          </ac:spMkLst>
        </pc:spChg>
        <pc:spChg chg="del">
          <ac:chgData name="Yanze Xin" userId="7446f6e4-3421-4d17-84e5-bbef32e99a2a" providerId="ADAL" clId="{A445AEEC-4571-49A2-8A26-029A4DDC65E4}" dt="2022-11-12T16:39:42.039" v="2449" actId="21"/>
          <ac:spMkLst>
            <pc:docMk/>
            <pc:sldMk cId="3213494949" sldId="282"/>
            <ac:spMk id="42" creationId="{5F05A295-20C7-EE7F-0403-39C73A7361F6}"/>
          </ac:spMkLst>
        </pc:spChg>
        <pc:picChg chg="add mod">
          <ac:chgData name="Yanze Xin" userId="7446f6e4-3421-4d17-84e5-bbef32e99a2a" providerId="ADAL" clId="{A445AEEC-4571-49A2-8A26-029A4DDC65E4}" dt="2022-11-18T21:09:39.682" v="3888" actId="1076"/>
          <ac:picMkLst>
            <pc:docMk/>
            <pc:sldMk cId="3213494949" sldId="282"/>
            <ac:picMk id="4" creationId="{B25ADBF3-E43E-026D-73F5-C52F3B42E157}"/>
          </ac:picMkLst>
        </pc:picChg>
      </pc:sldChg>
      <pc:sldChg chg="addSp delSp modSp new mod modTransition modAnim">
        <pc:chgData name="Yanze Xin" userId="7446f6e4-3421-4d17-84e5-bbef32e99a2a" providerId="ADAL" clId="{A445AEEC-4571-49A2-8A26-029A4DDC65E4}" dt="2022-11-18T21:12:38.528" v="3914"/>
        <pc:sldMkLst>
          <pc:docMk/>
          <pc:sldMk cId="3933136478" sldId="283"/>
        </pc:sldMkLst>
        <pc:spChg chg="mod">
          <ac:chgData name="Yanze Xin" userId="7446f6e4-3421-4d17-84e5-bbef32e99a2a" providerId="ADAL" clId="{A445AEEC-4571-49A2-8A26-029A4DDC65E4}" dt="2022-11-12T16:40:13.719" v="2469" actId="20577"/>
          <ac:spMkLst>
            <pc:docMk/>
            <pc:sldMk cId="3933136478" sldId="283"/>
            <ac:spMk id="3" creationId="{B4674604-7716-B1F7-EF6E-E69C8EC8F725}"/>
          </ac:spMkLst>
        </pc:spChg>
        <pc:spChg chg="del">
          <ac:chgData name="Yanze Xin" userId="7446f6e4-3421-4d17-84e5-bbef32e99a2a" providerId="ADAL" clId="{A445AEEC-4571-49A2-8A26-029A4DDC65E4}" dt="2022-11-12T16:40:16.208" v="2470" actId="478"/>
          <ac:spMkLst>
            <pc:docMk/>
            <pc:sldMk cId="3933136478" sldId="283"/>
            <ac:spMk id="4" creationId="{DABBCD61-34B7-EDBF-9B9A-60FA05279731}"/>
          </ac:spMkLst>
        </pc:spChg>
        <pc:spChg chg="add del mod">
          <ac:chgData name="Yanze Xin" userId="7446f6e4-3421-4d17-84e5-bbef32e99a2a" providerId="ADAL" clId="{A445AEEC-4571-49A2-8A26-029A4DDC65E4}" dt="2022-11-12T16:42:31.871" v="2493" actId="478"/>
          <ac:spMkLst>
            <pc:docMk/>
            <pc:sldMk cId="3933136478" sldId="283"/>
            <ac:spMk id="5" creationId="{30A4995D-AB7D-F731-4B18-96BF54E24330}"/>
          </ac:spMkLst>
        </pc:spChg>
        <pc:spChg chg="add del mod">
          <ac:chgData name="Yanze Xin" userId="7446f6e4-3421-4d17-84e5-bbef32e99a2a" providerId="ADAL" clId="{A445AEEC-4571-49A2-8A26-029A4DDC65E4}" dt="2022-11-12T16:43:18.201" v="2520" actId="478"/>
          <ac:spMkLst>
            <pc:docMk/>
            <pc:sldMk cId="3933136478" sldId="283"/>
            <ac:spMk id="6" creationId="{D7A3F6D2-B942-5DD2-50B3-AE04FC332784}"/>
          </ac:spMkLst>
        </pc:spChg>
        <pc:spChg chg="add mod">
          <ac:chgData name="Yanze Xin" userId="7446f6e4-3421-4d17-84e5-bbef32e99a2a" providerId="ADAL" clId="{A445AEEC-4571-49A2-8A26-029A4DDC65E4}" dt="2022-11-12T16:55:14.557" v="2772" actId="1036"/>
          <ac:spMkLst>
            <pc:docMk/>
            <pc:sldMk cId="3933136478" sldId="283"/>
            <ac:spMk id="7" creationId="{882F672E-691E-0D1B-9D56-3177D2CA8FCC}"/>
          </ac:spMkLst>
        </pc:spChg>
        <pc:spChg chg="add mod">
          <ac:chgData name="Yanze Xin" userId="7446f6e4-3421-4d17-84e5-bbef32e99a2a" providerId="ADAL" clId="{A445AEEC-4571-49A2-8A26-029A4DDC65E4}" dt="2022-11-12T16:55:14.557" v="2772" actId="1036"/>
          <ac:spMkLst>
            <pc:docMk/>
            <pc:sldMk cId="3933136478" sldId="283"/>
            <ac:spMk id="8" creationId="{7643C802-FCC3-08D9-0071-824B0F55506F}"/>
          </ac:spMkLst>
        </pc:spChg>
        <pc:spChg chg="add mod">
          <ac:chgData name="Yanze Xin" userId="7446f6e4-3421-4d17-84e5-bbef32e99a2a" providerId="ADAL" clId="{A445AEEC-4571-49A2-8A26-029A4DDC65E4}" dt="2022-11-12T16:55:14.557" v="2772" actId="1036"/>
          <ac:spMkLst>
            <pc:docMk/>
            <pc:sldMk cId="3933136478" sldId="283"/>
            <ac:spMk id="9" creationId="{73CAA55B-467F-DA74-F0DA-5671E50577A4}"/>
          </ac:spMkLst>
        </pc:spChg>
        <pc:spChg chg="add mod">
          <ac:chgData name="Yanze Xin" userId="7446f6e4-3421-4d17-84e5-bbef32e99a2a" providerId="ADAL" clId="{A445AEEC-4571-49A2-8A26-029A4DDC65E4}" dt="2022-11-12T16:55:14.557" v="2772" actId="1036"/>
          <ac:spMkLst>
            <pc:docMk/>
            <pc:sldMk cId="3933136478" sldId="283"/>
            <ac:spMk id="10" creationId="{D09CA44F-6E87-29BC-8EF6-DC960791095D}"/>
          </ac:spMkLst>
        </pc:spChg>
        <pc:spChg chg="add mod">
          <ac:chgData name="Yanze Xin" userId="7446f6e4-3421-4d17-84e5-bbef32e99a2a" providerId="ADAL" clId="{A445AEEC-4571-49A2-8A26-029A4DDC65E4}" dt="2022-11-12T16:55:14.557" v="2772" actId="1036"/>
          <ac:spMkLst>
            <pc:docMk/>
            <pc:sldMk cId="3933136478" sldId="283"/>
            <ac:spMk id="11" creationId="{8EC856DB-0C7A-9503-B221-3A923C2F97A8}"/>
          </ac:spMkLst>
        </pc:spChg>
        <pc:spChg chg="add mod">
          <ac:chgData name="Yanze Xin" userId="7446f6e4-3421-4d17-84e5-bbef32e99a2a" providerId="ADAL" clId="{A445AEEC-4571-49A2-8A26-029A4DDC65E4}" dt="2022-11-12T16:55:14.557" v="2772" actId="1036"/>
          <ac:spMkLst>
            <pc:docMk/>
            <pc:sldMk cId="3933136478" sldId="283"/>
            <ac:spMk id="12" creationId="{33F57E08-227B-7E3E-0561-A0533CC3A553}"/>
          </ac:spMkLst>
        </pc:spChg>
        <pc:spChg chg="add mod">
          <ac:chgData name="Yanze Xin" userId="7446f6e4-3421-4d17-84e5-bbef32e99a2a" providerId="ADAL" clId="{A445AEEC-4571-49A2-8A26-029A4DDC65E4}" dt="2022-11-12T16:55:14.557" v="2772" actId="1036"/>
          <ac:spMkLst>
            <pc:docMk/>
            <pc:sldMk cId="3933136478" sldId="283"/>
            <ac:spMk id="13" creationId="{927248E5-1F95-4AA4-8B6C-2C42F5AEED91}"/>
          </ac:spMkLst>
        </pc:spChg>
        <pc:spChg chg="add mod">
          <ac:chgData name="Yanze Xin" userId="7446f6e4-3421-4d17-84e5-bbef32e99a2a" providerId="ADAL" clId="{A445AEEC-4571-49A2-8A26-029A4DDC65E4}" dt="2022-11-12T16:55:14.557" v="2772" actId="1036"/>
          <ac:spMkLst>
            <pc:docMk/>
            <pc:sldMk cId="3933136478" sldId="283"/>
            <ac:spMk id="14" creationId="{D30999A1-C8D4-608E-1617-AA0864F22F5F}"/>
          </ac:spMkLst>
        </pc:spChg>
      </pc:sldChg>
      <pc:sldChg chg="addSp delSp modSp add mod modTransition modAnim">
        <pc:chgData name="Yanze Xin" userId="7446f6e4-3421-4d17-84e5-bbef32e99a2a" providerId="ADAL" clId="{A445AEEC-4571-49A2-8A26-029A4DDC65E4}" dt="2022-11-18T21:12:33.280" v="3913"/>
        <pc:sldMkLst>
          <pc:docMk/>
          <pc:sldMk cId="1973971155" sldId="284"/>
        </pc:sldMkLst>
        <pc:spChg chg="mod">
          <ac:chgData name="Yanze Xin" userId="7446f6e4-3421-4d17-84e5-bbef32e99a2a" providerId="ADAL" clId="{A445AEEC-4571-49A2-8A26-029A4DDC65E4}" dt="2022-11-18T12:24:29.628" v="2958" actId="1076"/>
          <ac:spMkLst>
            <pc:docMk/>
            <pc:sldMk cId="1973971155" sldId="284"/>
            <ac:spMk id="3" creationId="{B4674604-7716-B1F7-EF6E-E69C8EC8F725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4" creationId="{4A4BA72A-D4F8-7D21-2176-1A35BCAE7ECD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5" creationId="{396D25FB-9E4E-628A-1855-8C1639F93E5B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6" creationId="{A300075E-99B2-30F3-CD5F-138D794FEA58}"/>
          </ac:spMkLst>
        </pc:spChg>
        <pc:spChg chg="del">
          <ac:chgData name="Yanze Xin" userId="7446f6e4-3421-4d17-84e5-bbef32e99a2a" providerId="ADAL" clId="{A445AEEC-4571-49A2-8A26-029A4DDC65E4}" dt="2022-11-18T12:22:49.461" v="2774" actId="478"/>
          <ac:spMkLst>
            <pc:docMk/>
            <pc:sldMk cId="1973971155" sldId="284"/>
            <ac:spMk id="7" creationId="{882F672E-691E-0D1B-9D56-3177D2CA8FCC}"/>
          </ac:spMkLst>
        </pc:spChg>
        <pc:spChg chg="del">
          <ac:chgData name="Yanze Xin" userId="7446f6e4-3421-4d17-84e5-bbef32e99a2a" providerId="ADAL" clId="{A445AEEC-4571-49A2-8A26-029A4DDC65E4}" dt="2022-11-18T12:22:49.461" v="2774" actId="478"/>
          <ac:spMkLst>
            <pc:docMk/>
            <pc:sldMk cId="1973971155" sldId="284"/>
            <ac:spMk id="8" creationId="{7643C802-FCC3-08D9-0071-824B0F55506F}"/>
          </ac:spMkLst>
        </pc:spChg>
        <pc:spChg chg="del">
          <ac:chgData name="Yanze Xin" userId="7446f6e4-3421-4d17-84e5-bbef32e99a2a" providerId="ADAL" clId="{A445AEEC-4571-49A2-8A26-029A4DDC65E4}" dt="2022-11-18T12:22:49.461" v="2774" actId="478"/>
          <ac:spMkLst>
            <pc:docMk/>
            <pc:sldMk cId="1973971155" sldId="284"/>
            <ac:spMk id="9" creationId="{73CAA55B-467F-DA74-F0DA-5671E50577A4}"/>
          </ac:spMkLst>
        </pc:spChg>
        <pc:spChg chg="del">
          <ac:chgData name="Yanze Xin" userId="7446f6e4-3421-4d17-84e5-bbef32e99a2a" providerId="ADAL" clId="{A445AEEC-4571-49A2-8A26-029A4DDC65E4}" dt="2022-11-18T12:22:49.461" v="2774" actId="478"/>
          <ac:spMkLst>
            <pc:docMk/>
            <pc:sldMk cId="1973971155" sldId="284"/>
            <ac:spMk id="10" creationId="{D09CA44F-6E87-29BC-8EF6-DC960791095D}"/>
          </ac:spMkLst>
        </pc:spChg>
        <pc:spChg chg="del">
          <ac:chgData name="Yanze Xin" userId="7446f6e4-3421-4d17-84e5-bbef32e99a2a" providerId="ADAL" clId="{A445AEEC-4571-49A2-8A26-029A4DDC65E4}" dt="2022-11-18T12:22:49.461" v="2774" actId="478"/>
          <ac:spMkLst>
            <pc:docMk/>
            <pc:sldMk cId="1973971155" sldId="284"/>
            <ac:spMk id="11" creationId="{8EC856DB-0C7A-9503-B221-3A923C2F97A8}"/>
          </ac:spMkLst>
        </pc:spChg>
        <pc:spChg chg="del">
          <ac:chgData name="Yanze Xin" userId="7446f6e4-3421-4d17-84e5-bbef32e99a2a" providerId="ADAL" clId="{A445AEEC-4571-49A2-8A26-029A4DDC65E4}" dt="2022-11-18T12:22:49.461" v="2774" actId="478"/>
          <ac:spMkLst>
            <pc:docMk/>
            <pc:sldMk cId="1973971155" sldId="284"/>
            <ac:spMk id="12" creationId="{33F57E08-227B-7E3E-0561-A0533CC3A553}"/>
          </ac:spMkLst>
        </pc:spChg>
        <pc:spChg chg="del">
          <ac:chgData name="Yanze Xin" userId="7446f6e4-3421-4d17-84e5-bbef32e99a2a" providerId="ADAL" clId="{A445AEEC-4571-49A2-8A26-029A4DDC65E4}" dt="2022-11-18T12:22:49.461" v="2774" actId="478"/>
          <ac:spMkLst>
            <pc:docMk/>
            <pc:sldMk cId="1973971155" sldId="284"/>
            <ac:spMk id="13" creationId="{927248E5-1F95-4AA4-8B6C-2C42F5AEED91}"/>
          </ac:spMkLst>
        </pc:spChg>
        <pc:spChg chg="del">
          <ac:chgData name="Yanze Xin" userId="7446f6e4-3421-4d17-84e5-bbef32e99a2a" providerId="ADAL" clId="{A445AEEC-4571-49A2-8A26-029A4DDC65E4}" dt="2022-11-18T12:22:49.461" v="2774" actId="478"/>
          <ac:spMkLst>
            <pc:docMk/>
            <pc:sldMk cId="1973971155" sldId="284"/>
            <ac:spMk id="14" creationId="{D30999A1-C8D4-608E-1617-AA0864F22F5F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15" creationId="{1B8876F8-2960-5FC4-E2E5-ED7744098F54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16" creationId="{0090EF12-BA70-7650-9E24-1F65ACC6764E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17" creationId="{4DEDAB84-EE1A-68D2-69B7-959F48F3D5F0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18" creationId="{85631684-AC7A-BA85-1066-6327E2A80B84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19" creationId="{8C49BAB7-AC7F-19A5-B301-0E74BA009BDE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20" creationId="{18E11F6E-C7A7-64FC-5036-F95A661C5243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21" creationId="{C2205CBE-09BC-ADED-1A33-98A7BAFE23BA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22" creationId="{6E7CC44A-C5B4-A4C8-AD51-F766715A93CA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23" creationId="{B394A3EF-DEA0-3584-A56E-2EEFBEB7B453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24" creationId="{42371FBA-F194-32ED-7455-3B638898CD0D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46" creationId="{9C3D9C20-A28E-2049-8469-2B9DEDF0A8E3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47" creationId="{C7218B09-8B72-3134-AE51-EE6696D1F880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48" creationId="{1CF542A4-004B-484B-D491-DC57CD05DB09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49" creationId="{C73ADA6E-FEB0-B7C0-B8FE-1BEEE94FAA84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59" creationId="{E48CCC35-040B-CBA4-0BB2-107FE6786497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60" creationId="{5DE4E0F1-1FC9-D509-BB54-E5A46AE1AFA3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61" creationId="{BC2B29D1-8571-67CE-C0DD-73387C9782DF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62" creationId="{9D8D19D9-DD7B-4825-C297-C52D6519A65E}"/>
          </ac:spMkLst>
        </pc:spChg>
        <pc:spChg chg="add mod">
          <ac:chgData name="Yanze Xin" userId="7446f6e4-3421-4d17-84e5-bbef32e99a2a" providerId="ADAL" clId="{A445AEEC-4571-49A2-8A26-029A4DDC65E4}" dt="2022-11-18T12:46:40.953" v="3224" actId="207"/>
          <ac:spMkLst>
            <pc:docMk/>
            <pc:sldMk cId="1973971155" sldId="284"/>
            <ac:spMk id="63" creationId="{D79C00B3-F4DC-38CC-4B88-0F74BA212C8C}"/>
          </ac:spMkLst>
        </pc:spChg>
        <pc:grpChg chg="add del mod">
          <ac:chgData name="Yanze Xin" userId="7446f6e4-3421-4d17-84e5-bbef32e99a2a" providerId="ADAL" clId="{A445AEEC-4571-49A2-8A26-029A4DDC65E4}" dt="2022-11-18T21:12:10.439" v="3908" actId="165"/>
          <ac:grpSpMkLst>
            <pc:docMk/>
            <pc:sldMk cId="1973971155" sldId="284"/>
            <ac:grpSpMk id="7" creationId="{5EA40FF4-0FF5-93F3-3277-553B7B459FFF}"/>
          </ac:grpSpMkLst>
        </pc:grp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25" creationId="{D6EB9CA0-D64F-6945-8970-358705D9CD83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26" creationId="{AA2584E5-4292-EA44-E396-5973154C79AD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27" creationId="{8C205F94-BA89-6709-52C6-D58D86B4B815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28" creationId="{CDE8461A-1FE3-B2D3-793A-61310E267EB9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29" creationId="{A269D9B3-DC08-0E07-D6A4-BF9625C23088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0" creationId="{D57F4D3A-328C-1E7C-80C1-248CD56FC097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1" creationId="{D81BDB6B-35E9-65D6-9377-EB28F4AAF9B5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2" creationId="{6D1F1DB7-92E8-0E8A-6798-728EAC8DC0EE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3" creationId="{1484EDE8-75DC-E4AE-EF4F-34810CB400F4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4" creationId="{C312D6BE-C4AE-B6BF-87C4-F410A28D8354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5" creationId="{E4BA3E93-05D8-9F54-0097-954F68886E9E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6" creationId="{EBC92895-2BC2-7E62-2BB1-67251E682C8F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7" creationId="{3DA62461-83B6-57D8-6009-89C5ACEB058C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8" creationId="{3EC9CD0B-5F81-BF33-2EFF-76EE59E55A91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9" creationId="{819F148D-3134-B5B1-010F-5714229BA3C4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40" creationId="{A9B6CA60-81EB-4217-DC85-ABB084AB05ED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41" creationId="{AFEB3C30-4C3F-BCF8-EA4F-B125616217DC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42" creationId="{DD87C07D-BFF8-7878-FE39-0747AB0E0C5E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43" creationId="{DD3C333A-A7CC-D9D5-C0FF-2BBEDE52D102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44" creationId="{7039E50B-4160-8B20-A738-C74210A11346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45" creationId="{DAF03C5B-A01D-C2A3-E23E-2C8F2B8BA33C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50" creationId="{1AEF7934-2C11-E755-32BF-836E114E661C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51" creationId="{B8024A05-3449-C048-BC3A-CEF9EE6961CC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52" creationId="{25AD8E8D-B7A4-1089-BC7D-D1BEA385D383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53" creationId="{EC181D6F-B3B9-4F93-0C6E-1F51C06E9108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54" creationId="{E8084CD6-F920-DDE0-ADA4-9702904AC757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55" creationId="{C1DC28D1-E313-BE7B-F160-9AFCE9C608ED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56" creationId="{BCCC8C82-43C2-A265-D839-3968FF3E3B81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57" creationId="{71250D93-680E-6D31-1374-C29820E1E67F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58" creationId="{98B27938-16E7-9116-E713-C59311B7FBB7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65" creationId="{87B17E09-572E-2216-7802-1268912D4B58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67" creationId="{49BC2602-96A5-9CA6-9AA0-64CCC1989F78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68" creationId="{6D116EF2-9A7B-7235-3B99-303DE9C46B89}"/>
          </ac:cxnSpMkLst>
        </pc:cxnChg>
      </pc:sldChg>
      <pc:sldChg chg="addSp modSp new mod modTransition modAnim">
        <pc:chgData name="Yanze Xin" userId="7446f6e4-3421-4d17-84e5-bbef32e99a2a" providerId="ADAL" clId="{A445AEEC-4571-49A2-8A26-029A4DDC65E4}" dt="2022-11-18T21:25:47.124" v="3968"/>
        <pc:sldMkLst>
          <pc:docMk/>
          <pc:sldMk cId="2349887682" sldId="285"/>
        </pc:sldMkLst>
        <pc:spChg chg="mod">
          <ac:chgData name="Yanze Xin" userId="7446f6e4-3421-4d17-84e5-bbef32e99a2a" providerId="ADAL" clId="{A445AEEC-4571-49A2-8A26-029A4DDC65E4}" dt="2022-11-18T13:17:36.076" v="3251" actId="20577"/>
          <ac:spMkLst>
            <pc:docMk/>
            <pc:sldMk cId="2349887682" sldId="285"/>
            <ac:spMk id="3" creationId="{BCA14E2B-DC5C-AA97-6B75-43256E500EA1}"/>
          </ac:spMkLst>
        </pc:spChg>
        <pc:spChg chg="mod">
          <ac:chgData name="Yanze Xin" userId="7446f6e4-3421-4d17-84e5-bbef32e99a2a" providerId="ADAL" clId="{A445AEEC-4571-49A2-8A26-029A4DDC65E4}" dt="2022-11-18T21:15:01.139" v="3924" actId="14100"/>
          <ac:spMkLst>
            <pc:docMk/>
            <pc:sldMk cId="2349887682" sldId="285"/>
            <ac:spMk id="4" creationId="{ADD77690-6F30-4E9E-AAE4-4439B3749831}"/>
          </ac:spMkLst>
        </pc:spChg>
        <pc:spChg chg="add mod">
          <ac:chgData name="Yanze Xin" userId="7446f6e4-3421-4d17-84e5-bbef32e99a2a" providerId="ADAL" clId="{A445AEEC-4571-49A2-8A26-029A4DDC65E4}" dt="2022-11-18T21:15:32" v="3930" actId="255"/>
          <ac:spMkLst>
            <pc:docMk/>
            <pc:sldMk cId="2349887682" sldId="285"/>
            <ac:spMk id="5" creationId="{280981A8-A395-85C1-DB42-DFD799098AAA}"/>
          </ac:spMkLst>
        </pc:spChg>
      </pc:sldChg>
      <pc:sldChg chg="addSp delSp modSp new mod modTransition modAnim">
        <pc:chgData name="Yanze Xin" userId="7446f6e4-3421-4d17-84e5-bbef32e99a2a" providerId="ADAL" clId="{A445AEEC-4571-49A2-8A26-029A4DDC65E4}" dt="2022-11-18T21:19:45.062" v="3960"/>
        <pc:sldMkLst>
          <pc:docMk/>
          <pc:sldMk cId="1259085732" sldId="286"/>
        </pc:sldMkLst>
        <pc:spChg chg="mod">
          <ac:chgData name="Yanze Xin" userId="7446f6e4-3421-4d17-84e5-bbef32e99a2a" providerId="ADAL" clId="{A445AEEC-4571-49A2-8A26-029A4DDC65E4}" dt="2022-11-18T14:15:55.502" v="3397"/>
          <ac:spMkLst>
            <pc:docMk/>
            <pc:sldMk cId="1259085732" sldId="286"/>
            <ac:spMk id="3" creationId="{B4D5D602-2D2C-25EA-03ED-0FA533895ED2}"/>
          </ac:spMkLst>
        </pc:spChg>
        <pc:spChg chg="del">
          <ac:chgData name="Yanze Xin" userId="7446f6e4-3421-4d17-84e5-bbef32e99a2a" providerId="ADAL" clId="{A445AEEC-4571-49A2-8A26-029A4DDC65E4}" dt="2022-11-18T14:11:35.705" v="3389" actId="478"/>
          <ac:spMkLst>
            <pc:docMk/>
            <pc:sldMk cId="1259085732" sldId="286"/>
            <ac:spMk id="4" creationId="{5E86EDCC-4BAD-5671-0901-471649391CF7}"/>
          </ac:spMkLst>
        </pc:spChg>
        <pc:spChg chg="add mod">
          <ac:chgData name="Yanze Xin" userId="7446f6e4-3421-4d17-84e5-bbef32e99a2a" providerId="ADAL" clId="{A445AEEC-4571-49A2-8A26-029A4DDC65E4}" dt="2022-11-18T21:16:05.985" v="3934" actId="1076"/>
          <ac:spMkLst>
            <pc:docMk/>
            <pc:sldMk cId="1259085732" sldId="286"/>
            <ac:spMk id="5" creationId="{687C7308-2B37-08CB-5CE2-A6CA332808FE}"/>
          </ac:spMkLst>
        </pc:spChg>
        <pc:spChg chg="add mod ord">
          <ac:chgData name="Yanze Xin" userId="7446f6e4-3421-4d17-84e5-bbef32e99a2a" providerId="ADAL" clId="{A445AEEC-4571-49A2-8A26-029A4DDC65E4}" dt="2022-11-18T21:19:17.708" v="3957" actId="1076"/>
          <ac:spMkLst>
            <pc:docMk/>
            <pc:sldMk cId="1259085732" sldId="286"/>
            <ac:spMk id="6" creationId="{8B87995A-0CF6-4B27-5045-BDDF3675F033}"/>
          </ac:spMkLst>
        </pc:spChg>
        <pc:spChg chg="add mod ord">
          <ac:chgData name="Yanze Xin" userId="7446f6e4-3421-4d17-84e5-bbef32e99a2a" providerId="ADAL" clId="{A445AEEC-4571-49A2-8A26-029A4DDC65E4}" dt="2022-11-18T21:19:12.167" v="3956" actId="1076"/>
          <ac:spMkLst>
            <pc:docMk/>
            <pc:sldMk cId="1259085732" sldId="286"/>
            <ac:spMk id="7" creationId="{5B65A4B5-98A0-6D83-EAE1-89F82AC755BB}"/>
          </ac:spMkLst>
        </pc:spChg>
        <pc:spChg chg="add mod ord">
          <ac:chgData name="Yanze Xin" userId="7446f6e4-3421-4d17-84e5-bbef32e99a2a" providerId="ADAL" clId="{A445AEEC-4571-49A2-8A26-029A4DDC65E4}" dt="2022-11-18T21:19:24.912" v="3958" actId="1076"/>
          <ac:spMkLst>
            <pc:docMk/>
            <pc:sldMk cId="1259085732" sldId="286"/>
            <ac:spMk id="8" creationId="{82C11673-8A8A-44A8-1F18-DF254B61B6CA}"/>
          </ac:spMkLst>
        </pc:spChg>
        <pc:spChg chg="add mod ord">
          <ac:chgData name="Yanze Xin" userId="7446f6e4-3421-4d17-84e5-bbef32e99a2a" providerId="ADAL" clId="{A445AEEC-4571-49A2-8A26-029A4DDC65E4}" dt="2022-11-18T21:19:29.933" v="3959" actId="1076"/>
          <ac:spMkLst>
            <pc:docMk/>
            <pc:sldMk cId="1259085732" sldId="286"/>
            <ac:spMk id="9" creationId="{553AA567-5BE6-7EAB-4249-1C164DEF9A36}"/>
          </ac:spMkLst>
        </pc:spChg>
      </pc:sldChg>
      <pc:sldChg chg="addSp delSp modSp add mod modTransition modAnim">
        <pc:chgData name="Yanze Xin" userId="7446f6e4-3421-4d17-84e5-bbef32e99a2a" providerId="ADAL" clId="{A445AEEC-4571-49A2-8A26-029A4DDC65E4}" dt="2022-11-18T21:25:15.879" v="3966"/>
        <pc:sldMkLst>
          <pc:docMk/>
          <pc:sldMk cId="325045243" sldId="287"/>
        </pc:sldMkLst>
        <pc:spChg chg="mod">
          <ac:chgData name="Yanze Xin" userId="7446f6e4-3421-4d17-84e5-bbef32e99a2a" providerId="ADAL" clId="{A445AEEC-4571-49A2-8A26-029A4DDC65E4}" dt="2022-11-18T15:06:50.273" v="3594" actId="20577"/>
          <ac:spMkLst>
            <pc:docMk/>
            <pc:sldMk cId="325045243" sldId="287"/>
            <ac:spMk id="3" creationId="{B4D5D602-2D2C-25EA-03ED-0FA533895ED2}"/>
          </ac:spMkLst>
        </pc:spChg>
        <pc:spChg chg="add mod">
          <ac:chgData name="Yanze Xin" userId="7446f6e4-3421-4d17-84e5-bbef32e99a2a" providerId="ADAL" clId="{A445AEEC-4571-49A2-8A26-029A4DDC65E4}" dt="2022-11-18T15:11:23.479" v="3619" actId="1076"/>
          <ac:spMkLst>
            <pc:docMk/>
            <pc:sldMk cId="325045243" sldId="287"/>
            <ac:spMk id="4" creationId="{8AC3BFB6-12D3-45C5-ED86-6AA277AA8823}"/>
          </ac:spMkLst>
        </pc:spChg>
        <pc:spChg chg="del">
          <ac:chgData name="Yanze Xin" userId="7446f6e4-3421-4d17-84e5-bbef32e99a2a" providerId="ADAL" clId="{A445AEEC-4571-49A2-8A26-029A4DDC65E4}" dt="2022-11-18T15:06:53.493" v="3595" actId="478"/>
          <ac:spMkLst>
            <pc:docMk/>
            <pc:sldMk cId="325045243" sldId="287"/>
            <ac:spMk id="5" creationId="{687C7308-2B37-08CB-5CE2-A6CA332808FE}"/>
          </ac:spMkLst>
        </pc:spChg>
        <pc:spChg chg="del">
          <ac:chgData name="Yanze Xin" userId="7446f6e4-3421-4d17-84e5-bbef32e99a2a" providerId="ADAL" clId="{A445AEEC-4571-49A2-8A26-029A4DDC65E4}" dt="2022-11-18T15:06:53.493" v="3595" actId="478"/>
          <ac:spMkLst>
            <pc:docMk/>
            <pc:sldMk cId="325045243" sldId="287"/>
            <ac:spMk id="6" creationId="{8B87995A-0CF6-4B27-5045-BDDF3675F033}"/>
          </ac:spMkLst>
        </pc:spChg>
        <pc:spChg chg="del">
          <ac:chgData name="Yanze Xin" userId="7446f6e4-3421-4d17-84e5-bbef32e99a2a" providerId="ADAL" clId="{A445AEEC-4571-49A2-8A26-029A4DDC65E4}" dt="2022-11-18T15:06:53.493" v="3595" actId="478"/>
          <ac:spMkLst>
            <pc:docMk/>
            <pc:sldMk cId="325045243" sldId="287"/>
            <ac:spMk id="7" creationId="{5B65A4B5-98A0-6D83-EAE1-89F82AC755BB}"/>
          </ac:spMkLst>
        </pc:spChg>
        <pc:spChg chg="del">
          <ac:chgData name="Yanze Xin" userId="7446f6e4-3421-4d17-84e5-bbef32e99a2a" providerId="ADAL" clId="{A445AEEC-4571-49A2-8A26-029A4DDC65E4}" dt="2022-11-18T15:06:53.493" v="3595" actId="478"/>
          <ac:spMkLst>
            <pc:docMk/>
            <pc:sldMk cId="325045243" sldId="287"/>
            <ac:spMk id="8" creationId="{82C11673-8A8A-44A8-1F18-DF254B61B6CA}"/>
          </ac:spMkLst>
        </pc:spChg>
        <pc:spChg chg="del">
          <ac:chgData name="Yanze Xin" userId="7446f6e4-3421-4d17-84e5-bbef32e99a2a" providerId="ADAL" clId="{A445AEEC-4571-49A2-8A26-029A4DDC65E4}" dt="2022-11-18T15:06:53.493" v="3595" actId="478"/>
          <ac:spMkLst>
            <pc:docMk/>
            <pc:sldMk cId="325045243" sldId="287"/>
            <ac:spMk id="9" creationId="{553AA567-5BE6-7EAB-4249-1C164DEF9A36}"/>
          </ac:spMkLst>
        </pc:spChg>
        <pc:spChg chg="add mod">
          <ac:chgData name="Yanze Xin" userId="7446f6e4-3421-4d17-84e5-bbef32e99a2a" providerId="ADAL" clId="{A445AEEC-4571-49A2-8A26-029A4DDC65E4}" dt="2022-11-18T15:11:23.479" v="3619" actId="1076"/>
          <ac:spMkLst>
            <pc:docMk/>
            <pc:sldMk cId="325045243" sldId="287"/>
            <ac:spMk id="10" creationId="{77987962-FADE-701E-EFCD-1B1EEF94341A}"/>
          </ac:spMkLst>
        </pc:spChg>
        <pc:picChg chg="add mod">
          <ac:chgData name="Yanze Xin" userId="7446f6e4-3421-4d17-84e5-bbef32e99a2a" providerId="ADAL" clId="{A445AEEC-4571-49A2-8A26-029A4DDC65E4}" dt="2022-11-18T15:11:18.165" v="3618" actId="1076"/>
          <ac:picMkLst>
            <pc:docMk/>
            <pc:sldMk cId="325045243" sldId="287"/>
            <ac:picMk id="12" creationId="{206BF32D-1AEC-F76F-ACCB-CEA6C1162CC2}"/>
          </ac:picMkLst>
        </pc:picChg>
      </pc:sldChg>
      <pc:sldChg chg="new del">
        <pc:chgData name="Yanze Xin" userId="7446f6e4-3421-4d17-84e5-bbef32e99a2a" providerId="ADAL" clId="{A445AEEC-4571-49A2-8A26-029A4DDC65E4}" dt="2022-11-18T15:12:11.096" v="3621" actId="47"/>
        <pc:sldMkLst>
          <pc:docMk/>
          <pc:sldMk cId="1105563390" sldId="288"/>
        </pc:sldMkLst>
      </pc:sldChg>
      <pc:sldChg chg="delSp modSp new mod modTransition">
        <pc:chgData name="Yanze Xin" userId="7446f6e4-3421-4d17-84e5-bbef32e99a2a" providerId="ADAL" clId="{A445AEEC-4571-49A2-8A26-029A4DDC65E4}" dt="2022-11-18T21:20:26.627" v="3962"/>
        <pc:sldMkLst>
          <pc:docMk/>
          <pc:sldMk cId="2987326088" sldId="288"/>
        </pc:sldMkLst>
        <pc:spChg chg="mod">
          <ac:chgData name="Yanze Xin" userId="7446f6e4-3421-4d17-84e5-bbef32e99a2a" providerId="ADAL" clId="{A445AEEC-4571-49A2-8A26-029A4DDC65E4}" dt="2022-11-18T15:13:21.317" v="3669" actId="20577"/>
          <ac:spMkLst>
            <pc:docMk/>
            <pc:sldMk cId="2987326088" sldId="288"/>
            <ac:spMk id="3" creationId="{357CA2D6-93DC-8A00-BF98-02D06F0B69DE}"/>
          </ac:spMkLst>
        </pc:spChg>
        <pc:spChg chg="del">
          <ac:chgData name="Yanze Xin" userId="7446f6e4-3421-4d17-84e5-bbef32e99a2a" providerId="ADAL" clId="{A445AEEC-4571-49A2-8A26-029A4DDC65E4}" dt="2022-11-18T15:13:24.276" v="3670" actId="478"/>
          <ac:spMkLst>
            <pc:docMk/>
            <pc:sldMk cId="2987326088" sldId="288"/>
            <ac:spMk id="4" creationId="{12331812-FE08-651B-A62E-F6EF190C4307}"/>
          </ac:spMkLst>
        </pc:spChg>
      </pc:sldChg>
      <pc:sldChg chg="delSp new del mod">
        <pc:chgData name="Yanze Xin" userId="7446f6e4-3421-4d17-84e5-bbef32e99a2a" providerId="ADAL" clId="{A445AEEC-4571-49A2-8A26-029A4DDC65E4}" dt="2022-11-18T15:12:50.301" v="3627" actId="47"/>
        <pc:sldMkLst>
          <pc:docMk/>
          <pc:sldMk cId="4242225491" sldId="288"/>
        </pc:sldMkLst>
        <pc:spChg chg="del">
          <ac:chgData name="Yanze Xin" userId="7446f6e4-3421-4d17-84e5-bbef32e99a2a" providerId="ADAL" clId="{A445AEEC-4571-49A2-8A26-029A4DDC65E4}" dt="2022-11-18T15:12:48.340" v="3626" actId="478"/>
          <ac:spMkLst>
            <pc:docMk/>
            <pc:sldMk cId="4242225491" sldId="288"/>
            <ac:spMk id="3" creationId="{DBD595D3-0457-32D7-22F0-7AD2E6D5CAE5}"/>
          </ac:spMkLst>
        </pc:spChg>
      </pc:sldChg>
      <pc:sldChg chg="modSp new mod modTransition">
        <pc:chgData name="Yanze Xin" userId="7446f6e4-3421-4d17-84e5-bbef32e99a2a" providerId="ADAL" clId="{A445AEEC-4571-49A2-8A26-029A4DDC65E4}" dt="2022-11-18T21:34:00.565" v="4097" actId="20577"/>
        <pc:sldMkLst>
          <pc:docMk/>
          <pc:sldMk cId="2963849110" sldId="289"/>
        </pc:sldMkLst>
        <pc:spChg chg="mod">
          <ac:chgData name="Yanze Xin" userId="7446f6e4-3421-4d17-84e5-bbef32e99a2a" providerId="ADAL" clId="{A445AEEC-4571-49A2-8A26-029A4DDC65E4}" dt="2022-11-18T21:33:22.201" v="4092" actId="2711"/>
          <ac:spMkLst>
            <pc:docMk/>
            <pc:sldMk cId="2963849110" sldId="289"/>
            <ac:spMk id="3" creationId="{251D78F7-8DCB-6154-BBD6-6DEF1882A75A}"/>
          </ac:spMkLst>
        </pc:spChg>
        <pc:spChg chg="mod">
          <ac:chgData name="Yanze Xin" userId="7446f6e4-3421-4d17-84e5-bbef32e99a2a" providerId="ADAL" clId="{A445AEEC-4571-49A2-8A26-029A4DDC65E4}" dt="2022-11-18T21:29:30.109" v="4000" actId="20577"/>
          <ac:spMkLst>
            <pc:docMk/>
            <pc:sldMk cId="2963849110" sldId="289"/>
            <ac:spMk id="4" creationId="{003453FC-13E7-C953-79EE-722914E120B0}"/>
          </ac:spMkLst>
        </pc:spChg>
        <pc:spChg chg="mod">
          <ac:chgData name="Yanze Xin" userId="7446f6e4-3421-4d17-84e5-bbef32e99a2a" providerId="ADAL" clId="{A445AEEC-4571-49A2-8A26-029A4DDC65E4}" dt="2022-11-18T21:27:35.950" v="3984" actId="20577"/>
          <ac:spMkLst>
            <pc:docMk/>
            <pc:sldMk cId="2963849110" sldId="289"/>
            <ac:spMk id="5" creationId="{B1BFC99A-75AF-B07F-8E5C-547B2AED4947}"/>
          </ac:spMkLst>
        </pc:spChg>
        <pc:spChg chg="mod">
          <ac:chgData name="Yanze Xin" userId="7446f6e4-3421-4d17-84e5-bbef32e99a2a" providerId="ADAL" clId="{A445AEEC-4571-49A2-8A26-029A4DDC65E4}" dt="2022-11-18T21:34:00.565" v="4097" actId="20577"/>
          <ac:spMkLst>
            <pc:docMk/>
            <pc:sldMk cId="2963849110" sldId="289"/>
            <ac:spMk id="6" creationId="{E5F1BFB4-CACA-7FBE-0883-D768B6B1774C}"/>
          </ac:spMkLst>
        </pc:spChg>
        <pc:spChg chg="mod">
          <ac:chgData name="Yanze Xin" userId="7446f6e4-3421-4d17-84e5-bbef32e99a2a" providerId="ADAL" clId="{A445AEEC-4571-49A2-8A26-029A4DDC65E4}" dt="2022-11-18T21:31:34.101" v="4052" actId="20577"/>
          <ac:spMkLst>
            <pc:docMk/>
            <pc:sldMk cId="2963849110" sldId="289"/>
            <ac:spMk id="7" creationId="{4600AF77-FBA4-CF6A-A49F-15E9AA0FB31E}"/>
          </ac:spMkLst>
        </pc:spChg>
        <pc:spChg chg="mod">
          <ac:chgData name="Yanze Xin" userId="7446f6e4-3421-4d17-84e5-bbef32e99a2a" providerId="ADAL" clId="{A445AEEC-4571-49A2-8A26-029A4DDC65E4}" dt="2022-11-18T21:31:59.740" v="4071" actId="20577"/>
          <ac:spMkLst>
            <pc:docMk/>
            <pc:sldMk cId="2963849110" sldId="289"/>
            <ac:spMk id="8" creationId="{13A77162-C4DD-E2D1-04E5-4B56337EADF5}"/>
          </ac:spMkLst>
        </pc:spChg>
      </pc:sldChg>
      <pc:sldMasterChg chg="modSldLayout">
        <pc:chgData name="Yanze Xin" userId="7446f6e4-3421-4d17-84e5-bbef32e99a2a" providerId="ADAL" clId="{A445AEEC-4571-49A2-8A26-029A4DDC65E4}" dt="2022-11-02T15:22:26.677" v="12" actId="478"/>
        <pc:sldMasterMkLst>
          <pc:docMk/>
          <pc:sldMasterMk cId="4158223194" sldId="2147483648"/>
        </pc:sldMasterMkLst>
        <pc:sldLayoutChg chg="delSp mod">
          <pc:chgData name="Yanze Xin" userId="7446f6e4-3421-4d17-84e5-bbef32e99a2a" providerId="ADAL" clId="{A445AEEC-4571-49A2-8A26-029A4DDC65E4}" dt="2022-11-02T15:22:26.677" v="12" actId="478"/>
          <pc:sldLayoutMkLst>
            <pc:docMk/>
            <pc:sldMasterMk cId="4158223194" sldId="2147483648"/>
            <pc:sldLayoutMk cId="2873468099" sldId="2147483649"/>
          </pc:sldLayoutMkLst>
          <pc:picChg chg="del">
            <ac:chgData name="Yanze Xin" userId="7446f6e4-3421-4d17-84e5-bbef32e99a2a" providerId="ADAL" clId="{A445AEEC-4571-49A2-8A26-029A4DDC65E4}" dt="2022-11-02T15:22:26.677" v="12" actId="478"/>
            <ac:picMkLst>
              <pc:docMk/>
              <pc:sldMasterMk cId="4158223194" sldId="2147483648"/>
              <pc:sldLayoutMk cId="2873468099" sldId="2147483649"/>
              <ac:picMk id="7" creationId="{53D0E8CD-EAD7-6080-D705-7AFD1AE0CC53}"/>
            </ac:picMkLst>
          </pc:picChg>
        </pc:sldLayoutChg>
      </pc:sldMasterChg>
      <pc:sldMasterChg chg="addSp modSldLayout">
        <pc:chgData name="Yanze Xin" userId="7446f6e4-3421-4d17-84e5-bbef32e99a2a" providerId="ADAL" clId="{A445AEEC-4571-49A2-8A26-029A4DDC65E4}" dt="2022-11-02T15:20:02.076" v="1"/>
        <pc:sldMasterMkLst>
          <pc:docMk/>
          <pc:sldMasterMk cId="1745730055" sldId="2147483660"/>
        </pc:sldMasterMkLst>
        <pc:picChg chg="add">
          <ac:chgData name="Yanze Xin" userId="7446f6e4-3421-4d17-84e5-bbef32e99a2a" providerId="ADAL" clId="{A445AEEC-4571-49A2-8A26-029A4DDC65E4}" dt="2022-11-02T15:20:02.076" v="1"/>
          <ac:picMkLst>
            <pc:docMk/>
            <pc:sldMasterMk cId="1745730055" sldId="2147483660"/>
            <ac:picMk id="7" creationId="{CD8E7CB5-8531-465B-A3BC-0ADE652B13A1}"/>
          </ac:picMkLst>
        </pc:picChg>
        <pc:sldLayoutChg chg="addSp">
          <pc:chgData name="Yanze Xin" userId="7446f6e4-3421-4d17-84e5-bbef32e99a2a" providerId="ADAL" clId="{A445AEEC-4571-49A2-8A26-029A4DDC65E4}" dt="2022-11-02T15:20:02.076" v="1"/>
          <pc:sldLayoutMkLst>
            <pc:docMk/>
            <pc:sldMasterMk cId="1745730055" sldId="2147483660"/>
            <pc:sldLayoutMk cId="877226712" sldId="2147483664"/>
          </pc:sldLayoutMkLst>
          <pc:spChg chg="add">
            <ac:chgData name="Yanze Xin" userId="7446f6e4-3421-4d17-84e5-bbef32e99a2a" providerId="ADAL" clId="{A445AEEC-4571-49A2-8A26-029A4DDC65E4}" dt="2022-11-02T15:20:02.076" v="1"/>
            <ac:spMkLst>
              <pc:docMk/>
              <pc:sldMasterMk cId="1745730055" sldId="2147483660"/>
              <pc:sldLayoutMk cId="877226712" sldId="2147483664"/>
              <ac:spMk id="9" creationId="{7A4E979B-40B0-9BFC-1BAC-1156EEFB49AC}"/>
            </ac:spMkLst>
          </pc:spChg>
          <pc:picChg chg="add">
            <ac:chgData name="Yanze Xin" userId="7446f6e4-3421-4d17-84e5-bbef32e99a2a" providerId="ADAL" clId="{A445AEEC-4571-49A2-8A26-029A4DDC65E4}" dt="2022-11-02T15:20:02.076" v="1"/>
            <ac:picMkLst>
              <pc:docMk/>
              <pc:sldMasterMk cId="1745730055" sldId="2147483660"/>
              <pc:sldLayoutMk cId="877226712" sldId="2147483664"/>
              <ac:picMk id="8" creationId="{9096F228-8A6D-C9D8-565D-6A687A87C721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DC277-FDC2-7C41-A758-5DF16A9C0EB6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5D74E-3623-4D4E-B4A9-F6600BA79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23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B1B1B"/>
                </a:solidFill>
                <a:effectLst/>
                <a:latin typeface="public_sans"/>
              </a:rPr>
              <a:t>American Sign Language (ASL) is a complete, natural language that has the same linguistic properties as spoken languages, with grammar that differs from English. ASL is expressed by movements of the hands and face.</a:t>
            </a:r>
          </a:p>
          <a:p>
            <a:endParaRPr lang="en-GB" b="0" i="0" dirty="0">
              <a:solidFill>
                <a:srgbClr val="1B1B1B"/>
              </a:solidFill>
              <a:effectLst/>
              <a:latin typeface="public_sans"/>
            </a:endParaRPr>
          </a:p>
          <a:p>
            <a:r>
              <a:rPr lang="en-GB" dirty="0"/>
              <a:t>The major communication method for </a:t>
            </a:r>
            <a:r>
              <a:rPr lang="en-GB" b="0" i="0" dirty="0">
                <a:solidFill>
                  <a:srgbClr val="1B1B1B"/>
                </a:solidFill>
                <a:effectLst/>
                <a:latin typeface="public_sans"/>
              </a:rPr>
              <a:t>deaf or hard-of-hearing disabilities. Nowadays computers can do complex computations on human’s natural languages, like translation and speech recognition. But can computers understand such sign language as well?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5D74E-3623-4D4E-B4A9-F6600BA79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1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739859C-257F-815C-E2CD-BDD5A845A9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5194" y="3080789"/>
            <a:ext cx="7397292" cy="593498"/>
          </a:xfrm>
        </p:spPr>
        <p:txBody>
          <a:bodyPr>
            <a:normAutofit/>
          </a:bodyPr>
          <a:lstStyle>
            <a:lvl1pPr marL="0" indent="0">
              <a:buNone/>
              <a:defRPr lang="en-US" sz="3600" kern="1200" dirty="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Workshop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22AB05-897F-C129-5A81-C352AE8915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5194" y="2036319"/>
            <a:ext cx="10942351" cy="894862"/>
          </a:xfrm>
        </p:spPr>
        <p:txBody>
          <a:bodyPr anchor="b">
            <a:normAutofit/>
          </a:bodyPr>
          <a:lstStyle>
            <a:lvl1pPr algn="l">
              <a:defRPr sz="4800">
                <a:latin typeface="Avenir Next" panose="020B0503020202020204" pitchFamily="34" charset="0"/>
              </a:defRPr>
            </a:lvl1pPr>
          </a:lstStyle>
          <a:p>
            <a:r>
              <a:rPr lang="en-US" dirty="0"/>
              <a:t>MUDS Workshop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20CFB-D255-EDB5-C697-E20FB113E9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BF0D1-FED2-4BE4-5E3D-9B817B831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7DBBB-2F4B-576B-BDF1-F0772A06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Next" panose="020B0503020202020204" pitchFamily="34" charset="0"/>
              </a:defRPr>
            </a:lvl1pPr>
          </a:lstStyle>
          <a:p>
            <a:fld id="{0A97E7F3-6385-B84E-BAE9-1DF25CBF37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95DB30-E4E3-E8EF-2E42-DFE4975AA329}"/>
              </a:ext>
            </a:extLst>
          </p:cNvPr>
          <p:cNvSpPr/>
          <p:nvPr userDrawn="1"/>
        </p:nvSpPr>
        <p:spPr>
          <a:xfrm>
            <a:off x="0" y="5550061"/>
            <a:ext cx="12192000" cy="1307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DE2EA43-DC72-3762-30FB-A4C0A6745381}"/>
              </a:ext>
            </a:extLst>
          </p:cNvPr>
          <p:cNvSpPr txBox="1">
            <a:spLocks/>
          </p:cNvSpPr>
          <p:nvPr userDrawn="1"/>
        </p:nvSpPr>
        <p:spPr>
          <a:xfrm>
            <a:off x="138811" y="3896370"/>
            <a:ext cx="6155094" cy="618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pPr lvl="0" algn="l"/>
            <a:endParaRPr lang="en-US" sz="20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25BF116-04C9-7767-8326-5C44EA3F08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5194" y="3861685"/>
            <a:ext cx="5324066" cy="344155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000" b="0" i="0">
                <a:solidFill>
                  <a:schemeClr val="bg2">
                    <a:lumMod val="50000"/>
                  </a:schemeClr>
                </a:solidFill>
                <a:latin typeface="Avenir Next" panose="020B0503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Workshop Executive Name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C8B1576E-A67A-F676-64D6-1EAA85AD0D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194" y="215095"/>
            <a:ext cx="829355" cy="3651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DA8B23-4521-2CF8-7E83-776183E70BC0}"/>
              </a:ext>
            </a:extLst>
          </p:cNvPr>
          <p:cNvSpPr txBox="1"/>
          <p:nvPr userDrawn="1"/>
        </p:nvSpPr>
        <p:spPr>
          <a:xfrm>
            <a:off x="160582" y="561664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B054F"/>
                </a:solidFill>
                <a:latin typeface="Avenir Next" panose="020B0503020202020204" pitchFamily="34" charset="0"/>
              </a:rPr>
              <a:t>SPONSORED BY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3F2EFB5-3949-AF08-8D05-991E30BAC9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3078" y="5916461"/>
            <a:ext cx="1112271" cy="571545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190C327F-6170-521A-AACC-7FD49B2BE3C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37450" y="6077284"/>
            <a:ext cx="822868" cy="324238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7BCFEA-6F8F-0A93-06AD-FCCED95E2BB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35349" y="6068143"/>
            <a:ext cx="1235967" cy="370790"/>
          </a:xfrm>
          <a:prstGeom prst="rect">
            <a:avLst/>
          </a:prstGeom>
        </p:spPr>
      </p:pic>
      <p:pic>
        <p:nvPicPr>
          <p:cNvPr id="30" name="Picture 2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8CAC1BD-A77A-ACED-E4DE-18106C2540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20362" t="41518" r="19759" b="42504"/>
          <a:stretch/>
        </p:blipFill>
        <p:spPr>
          <a:xfrm>
            <a:off x="3707620" y="6093342"/>
            <a:ext cx="1456259" cy="307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73468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18D9A-5797-9ED2-6337-774578B2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23D5B7-5059-6401-8716-7298E6FAD172}"/>
              </a:ext>
            </a:extLst>
          </p:cNvPr>
          <p:cNvSpPr/>
          <p:nvPr userDrawn="1"/>
        </p:nvSpPr>
        <p:spPr>
          <a:xfrm>
            <a:off x="0" y="3121205"/>
            <a:ext cx="12192000" cy="793390"/>
          </a:xfrm>
          <a:prstGeom prst="rect">
            <a:avLst/>
          </a:prstGeom>
          <a:gradFill flip="none" rotWithShape="1">
            <a:gsLst>
              <a:gs pos="85000">
                <a:srgbClr val="4D0470"/>
              </a:gs>
              <a:gs pos="18000">
                <a:srgbClr val="9600D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C087CB-8B7A-44C1-0C3D-1FF4524B4615}"/>
              </a:ext>
            </a:extLst>
          </p:cNvPr>
          <p:cNvCxnSpPr>
            <a:cxnSpLocks/>
          </p:cNvCxnSpPr>
          <p:nvPr userDrawn="1"/>
        </p:nvCxnSpPr>
        <p:spPr>
          <a:xfrm flipH="1">
            <a:off x="1131365" y="3906439"/>
            <a:ext cx="5179" cy="1011077"/>
          </a:xfrm>
          <a:prstGeom prst="line">
            <a:avLst/>
          </a:prstGeom>
          <a:ln w="82550">
            <a:solidFill>
              <a:srgbClr val="7F00B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FA4FED-C4FE-B707-012B-AC634CA85BCB}"/>
              </a:ext>
            </a:extLst>
          </p:cNvPr>
          <p:cNvSpPr txBox="1"/>
          <p:nvPr/>
        </p:nvSpPr>
        <p:spPr>
          <a:xfrm>
            <a:off x="858952" y="4908803"/>
            <a:ext cx="48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0" dirty="0">
                <a:solidFill>
                  <a:srgbClr val="7F00B4"/>
                </a:solidFill>
                <a:latin typeface="Helvetica" pitchFamily="2" charset="0"/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121B58-2033-78B4-F168-A7FF1C866AA5}"/>
              </a:ext>
            </a:extLst>
          </p:cNvPr>
          <p:cNvCxnSpPr>
            <a:cxnSpLocks/>
          </p:cNvCxnSpPr>
          <p:nvPr userDrawn="1"/>
        </p:nvCxnSpPr>
        <p:spPr>
          <a:xfrm flipV="1">
            <a:off x="2949402" y="1538572"/>
            <a:ext cx="0" cy="1601254"/>
          </a:xfrm>
          <a:prstGeom prst="line">
            <a:avLst/>
          </a:prstGeom>
          <a:ln w="82550">
            <a:solidFill>
              <a:srgbClr val="9501D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4952F96-069F-9EE6-3A8B-FF20717B7253}"/>
              </a:ext>
            </a:extLst>
          </p:cNvPr>
          <p:cNvSpPr txBox="1"/>
          <p:nvPr/>
        </p:nvSpPr>
        <p:spPr>
          <a:xfrm>
            <a:off x="2706015" y="785825"/>
            <a:ext cx="48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9501D0"/>
                </a:solidFill>
                <a:latin typeface="Helvetica" pitchFamily="2" charset="0"/>
              </a:rPr>
              <a:t>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F3D78E5-3D2A-41E6-BD10-E30572EA014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883634" y="3913802"/>
            <a:ext cx="10633" cy="1641897"/>
          </a:xfrm>
          <a:prstGeom prst="line">
            <a:avLst/>
          </a:prstGeom>
          <a:ln w="82550">
            <a:solidFill>
              <a:srgbClr val="8300B7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3A5E6C-FE30-C8FB-BB6F-E57EC1B44785}"/>
              </a:ext>
            </a:extLst>
          </p:cNvPr>
          <p:cNvCxnSpPr>
            <a:cxnSpLocks/>
          </p:cNvCxnSpPr>
          <p:nvPr userDrawn="1"/>
        </p:nvCxnSpPr>
        <p:spPr>
          <a:xfrm>
            <a:off x="6731000" y="2353169"/>
            <a:ext cx="0" cy="780307"/>
          </a:xfrm>
          <a:prstGeom prst="line">
            <a:avLst/>
          </a:prstGeom>
          <a:ln w="82550">
            <a:solidFill>
              <a:srgbClr val="7D00B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B5894DE-22C0-4BD4-3A3C-1E5ED304F9FF}"/>
              </a:ext>
            </a:extLst>
          </p:cNvPr>
          <p:cNvSpPr txBox="1"/>
          <p:nvPr/>
        </p:nvSpPr>
        <p:spPr>
          <a:xfrm>
            <a:off x="5639793" y="5566239"/>
            <a:ext cx="52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8300B7"/>
                </a:solidFill>
                <a:latin typeface="Helvetica" pitchFamily="2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9BF2CB-30F8-36AC-2D60-47E90B4F3983}"/>
              </a:ext>
            </a:extLst>
          </p:cNvPr>
          <p:cNvSpPr txBox="1"/>
          <p:nvPr/>
        </p:nvSpPr>
        <p:spPr>
          <a:xfrm>
            <a:off x="6470399" y="1637719"/>
            <a:ext cx="48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7D00B0"/>
                </a:solidFill>
                <a:latin typeface="Helvetica" pitchFamily="2" charset="0"/>
              </a:rPr>
              <a:t>4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722837-1C96-F9F1-1B8A-36A0CB127D2B}"/>
              </a:ext>
            </a:extLst>
          </p:cNvPr>
          <p:cNvCxnSpPr>
            <a:cxnSpLocks/>
          </p:cNvCxnSpPr>
          <p:nvPr userDrawn="1"/>
        </p:nvCxnSpPr>
        <p:spPr>
          <a:xfrm>
            <a:off x="8396176" y="3913134"/>
            <a:ext cx="0" cy="594148"/>
          </a:xfrm>
          <a:prstGeom prst="line">
            <a:avLst/>
          </a:prstGeom>
          <a:ln w="82550">
            <a:solidFill>
              <a:srgbClr val="6B0097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126E7A4-2072-C452-B8E2-BF1605B4E88E}"/>
              </a:ext>
            </a:extLst>
          </p:cNvPr>
          <p:cNvSpPr txBox="1"/>
          <p:nvPr/>
        </p:nvSpPr>
        <p:spPr>
          <a:xfrm>
            <a:off x="8145691" y="4507535"/>
            <a:ext cx="48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6B0097"/>
                </a:solidFill>
                <a:latin typeface="Helvetica" pitchFamily="2" charset="0"/>
              </a:rPr>
              <a:t>5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7BA8D08-E094-BC24-8594-1728CB819D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5902" y="3139826"/>
            <a:ext cx="5157655" cy="773308"/>
          </a:xfrm>
        </p:spPr>
        <p:txBody>
          <a:bodyPr anchor="b"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Workshop</a:t>
            </a:r>
            <a:r>
              <a:rPr lang="zh-CN" altLang="en-US" dirty="0"/>
              <a:t> </a:t>
            </a:r>
            <a:r>
              <a:rPr lang="en-GB" dirty="0"/>
              <a:t>Overview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3BD786B6-E164-7663-3E56-F663913D1E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92800" y="902571"/>
            <a:ext cx="8161001" cy="591946"/>
          </a:xfrm>
        </p:spPr>
        <p:txBody>
          <a:bodyPr anchor="ctr">
            <a:normAutofit/>
          </a:bodyPr>
          <a:lstStyle>
            <a:lvl1pPr marL="0" indent="0">
              <a:buNone/>
              <a:defRPr lang="en-US" sz="2400" b="0" i="1" kern="1200" dirty="0">
                <a:solidFill>
                  <a:schemeClr val="tx1"/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Topic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BA1B10F1-0401-6150-95DB-50231C1D7F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5976" y="5021657"/>
            <a:ext cx="4372619" cy="633749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2400" b="0" i="1" kern="1200" dirty="0">
                <a:solidFill>
                  <a:schemeClr val="tx1"/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First Topic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4A07D7F9-4E63-F23C-1608-AD1B22835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2982" y="5705397"/>
            <a:ext cx="5170066" cy="500063"/>
          </a:xfrm>
        </p:spPr>
        <p:txBody>
          <a:bodyPr anchor="ctr">
            <a:normAutofit/>
          </a:bodyPr>
          <a:lstStyle>
            <a:lvl1pPr marL="0" indent="0">
              <a:buNone/>
              <a:defRPr lang="en-US" sz="2400" b="0" i="1" kern="1200" dirty="0">
                <a:solidFill>
                  <a:schemeClr val="tx1"/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Third Topic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849CFC8D-B19D-AEBB-69BD-E5D87CB845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8079" y="1772670"/>
            <a:ext cx="5233916" cy="506252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2400" b="0" i="1" kern="1200" dirty="0">
                <a:solidFill>
                  <a:schemeClr val="tx1"/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Forth Topic</a:t>
            </a:r>
            <a:endParaRPr lang="en-US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52F56D7E-718B-1119-D1DB-A154E21A26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3370" y="4672074"/>
            <a:ext cx="3558629" cy="462787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2400" b="0" i="1" kern="1200" dirty="0">
                <a:solidFill>
                  <a:schemeClr val="tx1"/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Fifth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310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18D9A-5797-9ED2-6337-774578B2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40781E-AA1C-A39A-A2C7-D6F262BE0D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150" y="2736850"/>
            <a:ext cx="10299700" cy="1384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en-US" dirty="0"/>
              <a:t>Quiz Time</a:t>
            </a:r>
          </a:p>
        </p:txBody>
      </p:sp>
    </p:spTree>
    <p:extLst>
      <p:ext uri="{BB962C8B-B14F-4D97-AF65-F5344CB8AC3E}">
        <p14:creationId xmlns:p14="http://schemas.microsoft.com/office/powerpoint/2010/main" val="21327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332A-D9C2-134B-26A3-A6CE66844A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144892-CE09-0F3F-AF26-C795BC35F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>
                <a:latin typeface="Avenir Book" panose="02000503020000020003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A13A7-8B75-236D-2D66-B8970141B1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Avenir Book" panose="02000503020000020003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Section Context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C5DC0-0844-9623-DE14-0F1A688A7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38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930C562-8969-67ED-D821-01FCDFCAF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1" y="6176963"/>
            <a:ext cx="414678" cy="365125"/>
          </a:xfrm>
        </p:spPr>
        <p:txBody>
          <a:bodyPr/>
          <a:lstStyle/>
          <a:p>
            <a:fld id="{0A97E7F3-6385-B84E-BAE9-1DF25CBF37B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5F6314-E241-A40C-3606-5C68CBF034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522" y="515680"/>
            <a:ext cx="11344956" cy="722895"/>
          </a:xfrm>
        </p:spPr>
        <p:txBody>
          <a:bodyPr>
            <a:normAutofit/>
          </a:bodyPr>
          <a:lstStyle>
            <a:lvl1pPr>
              <a:defRPr sz="36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9253BAC-98B5-E902-1AC3-E3CD1683902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3522" y="1458494"/>
            <a:ext cx="11344956" cy="4583491"/>
          </a:xfrm>
        </p:spPr>
        <p:txBody>
          <a:bodyPr/>
          <a:lstStyle>
            <a:lvl1pPr marL="457200" indent="-457200">
              <a:buClr>
                <a:srgbClr val="3B054F"/>
              </a:buClr>
              <a:buFont typeface="System Font Regular"/>
              <a:buChar char="●"/>
              <a:defRPr>
                <a:latin typeface="Avenir Book" panose="02000503020000020003" pitchFamily="2" charset="0"/>
              </a:defRPr>
            </a:lvl1pPr>
            <a:lvl2pPr marL="800100" indent="-342900">
              <a:buClr>
                <a:srgbClr val="3B054F"/>
              </a:buClr>
              <a:buFont typeface="System Font Regular"/>
              <a:buChar char="●"/>
              <a:defRPr>
                <a:latin typeface="Avenir Book" panose="02000503020000020003" pitchFamily="2" charset="0"/>
              </a:defRPr>
            </a:lvl2pPr>
            <a:lvl3pPr marL="1257300" indent="-342900">
              <a:buClr>
                <a:srgbClr val="3B054F"/>
              </a:buClr>
              <a:buFont typeface="System Font Regular"/>
              <a:buChar char="●"/>
              <a:defRPr>
                <a:latin typeface="Avenir Book" panose="02000503020000020003" pitchFamily="2" charset="0"/>
              </a:defRPr>
            </a:lvl3pPr>
            <a:lvl4pPr marL="1657350" indent="-285750">
              <a:buClr>
                <a:srgbClr val="3B054F"/>
              </a:buClr>
              <a:buFont typeface="System Font Regular"/>
              <a:buChar char="●"/>
              <a:defRPr>
                <a:latin typeface="Avenir Book" panose="02000503020000020003" pitchFamily="2" charset="0"/>
              </a:defRPr>
            </a:lvl4pPr>
            <a:lvl5pPr marL="2114550" indent="-285750">
              <a:buClr>
                <a:srgbClr val="3B054F"/>
              </a:buClr>
              <a:buFont typeface="System Font Regular"/>
              <a:buChar char="●"/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GB" dirty="0"/>
              <a:t>Subsection: 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51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03887-DA53-DFBB-25DE-8FEEBE122C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C67E5-B564-D8CB-4027-77C9A6AAE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228600" indent="-228600">
              <a:buClr>
                <a:srgbClr val="3B054F"/>
              </a:buClr>
              <a:buFont typeface="System Font Regular"/>
              <a:buChar char="●"/>
              <a:defRPr sz="3200">
                <a:latin typeface="Avenir Book" panose="02000503020000020003" pitchFamily="2" charset="0"/>
              </a:defRPr>
            </a:lvl1pPr>
            <a:lvl2pPr marL="685800" indent="-228600">
              <a:buClr>
                <a:srgbClr val="3B054F"/>
              </a:buClr>
              <a:buFont typeface="System Font Regular"/>
              <a:buChar char="●"/>
              <a:defRPr sz="2800">
                <a:latin typeface="Avenir Book" panose="02000503020000020003" pitchFamily="2" charset="0"/>
              </a:defRPr>
            </a:lvl2pPr>
            <a:lvl3pPr marL="1143000" indent="-228600">
              <a:buClr>
                <a:srgbClr val="3B054F"/>
              </a:buClr>
              <a:buFont typeface="System Font Regular"/>
              <a:buChar char="●"/>
              <a:defRPr sz="2400">
                <a:latin typeface="Avenir Book" panose="02000503020000020003" pitchFamily="2" charset="0"/>
              </a:defRPr>
            </a:lvl3pPr>
            <a:lvl4pPr marL="1600200" indent="-228600">
              <a:buClr>
                <a:srgbClr val="3B054F"/>
              </a:buClr>
              <a:buFont typeface="System Font Regular"/>
              <a:buChar char="●"/>
              <a:defRPr sz="2000">
                <a:latin typeface="Avenir Book" panose="02000503020000020003" pitchFamily="2" charset="0"/>
              </a:defRPr>
            </a:lvl4pPr>
            <a:lvl5pPr marL="2057400" indent="-228600">
              <a:buClr>
                <a:srgbClr val="3B054F"/>
              </a:buClr>
              <a:buFont typeface="System Font Regular"/>
              <a:buChar char="●"/>
              <a:defRPr sz="2000">
                <a:latin typeface="Avenir Book" panose="02000503020000020003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29C873-061E-B568-BB16-BFDDD8FDF1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Avenir Book" panose="02000503020000020003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Section context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4C304-C0C6-F744-C475-3F419999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47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DA9B0-688D-C2D2-E499-2B0663F15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521" y="1527337"/>
            <a:ext cx="5444843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3B054F"/>
              </a:buClr>
              <a:buFont typeface="System Font Regular"/>
              <a:buChar char="●"/>
              <a:defRPr sz="2400">
                <a:latin typeface="Avenir Book" panose="02000503020000020003" pitchFamily="2" charset="0"/>
              </a:defRPr>
            </a:lvl1pPr>
            <a:lvl2pPr marL="685800" indent="-228600">
              <a:buClr>
                <a:srgbClr val="3B054F"/>
              </a:buClr>
              <a:buFont typeface="System Font Regular"/>
              <a:buChar char="●"/>
              <a:defRPr sz="2000">
                <a:latin typeface="Avenir Book" panose="02000503020000020003" pitchFamily="2" charset="0"/>
              </a:defRPr>
            </a:lvl2pPr>
            <a:lvl3pPr marL="1143000" indent="-228600">
              <a:buClr>
                <a:srgbClr val="3B054F"/>
              </a:buClr>
              <a:buFont typeface="System Font Regular"/>
              <a:buChar char="●"/>
              <a:defRPr sz="1800">
                <a:latin typeface="Avenir Book" panose="02000503020000020003" pitchFamily="2" charset="0"/>
              </a:defRPr>
            </a:lvl3pPr>
            <a:lvl4pPr marL="1600200" indent="-228600">
              <a:buClr>
                <a:srgbClr val="3B054F"/>
              </a:buClr>
              <a:buFont typeface="System Font Regular"/>
              <a:buChar char="●"/>
              <a:defRPr sz="1600">
                <a:latin typeface="Avenir Book" panose="02000503020000020003" pitchFamily="2" charset="0"/>
              </a:defRPr>
            </a:lvl4pPr>
            <a:lvl5pPr marL="2057400" indent="-228600">
              <a:buClr>
                <a:srgbClr val="3B054F"/>
              </a:buClr>
              <a:buFont typeface="System Font Regular"/>
              <a:buChar char="●"/>
              <a:defRPr sz="160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CFDE4-EAD9-3E3D-0E08-06F16E0CF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8365" y="1527337"/>
            <a:ext cx="5900113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3B054F"/>
              </a:buClr>
              <a:buFont typeface="System Font Regular"/>
              <a:buChar char="●"/>
              <a:defRPr sz="2400">
                <a:latin typeface="Avenir Book" panose="02000503020000020003" pitchFamily="2" charset="0"/>
              </a:defRPr>
            </a:lvl1pPr>
            <a:lvl2pPr marL="685800" indent="-228600">
              <a:buClr>
                <a:srgbClr val="3B054F"/>
              </a:buClr>
              <a:buFont typeface="System Font Regular"/>
              <a:buChar char="●"/>
              <a:defRPr sz="2000">
                <a:latin typeface="Avenir Book" panose="02000503020000020003" pitchFamily="2" charset="0"/>
              </a:defRPr>
            </a:lvl2pPr>
            <a:lvl3pPr marL="1143000" indent="-228600">
              <a:buClr>
                <a:srgbClr val="3B054F"/>
              </a:buClr>
              <a:buFont typeface="System Font Regular"/>
              <a:buChar char="●"/>
              <a:defRPr sz="1800">
                <a:latin typeface="Avenir Book" panose="02000503020000020003" pitchFamily="2" charset="0"/>
              </a:defRPr>
            </a:lvl3pPr>
            <a:lvl4pPr marL="1600200" indent="-228600">
              <a:buClr>
                <a:srgbClr val="3B054F"/>
              </a:buClr>
              <a:buFont typeface="System Font Regular"/>
              <a:buChar char="●"/>
              <a:defRPr sz="1600">
                <a:latin typeface="Avenir Book" panose="02000503020000020003" pitchFamily="2" charset="0"/>
              </a:defRPr>
            </a:lvl4pPr>
            <a:lvl5pPr marL="2057400" indent="-228600">
              <a:buClr>
                <a:srgbClr val="3B054F"/>
              </a:buClr>
              <a:buFont typeface="System Font Regular"/>
              <a:buChar char="●"/>
              <a:defRPr sz="160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D3488-FFC5-4DE5-EBD8-91B13096C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FC1CB79A-769D-3F53-F1AD-8B5E3AB6A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522" y="6173787"/>
            <a:ext cx="829355" cy="365125"/>
          </a:xfrm>
          <a:prstGeom prst="rect">
            <a:avLst/>
          </a:prstGeom>
        </p:spPr>
      </p:pic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361565EA-937C-D5D2-4CD8-1DF0E96DEC56}"/>
              </a:ext>
            </a:extLst>
          </p:cNvPr>
          <p:cNvSpPr>
            <a:spLocks noGrp="1"/>
          </p:cNvSpPr>
          <p:nvPr userDrawn="1"/>
        </p:nvSpPr>
        <p:spPr>
          <a:xfrm>
            <a:off x="10820400" y="6173787"/>
            <a:ext cx="948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F236EFE-51BA-E475-1AFD-96F89894AE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522" y="515680"/>
            <a:ext cx="11344956" cy="722895"/>
          </a:xfrm>
        </p:spPr>
        <p:txBody>
          <a:bodyPr>
            <a:normAutofit/>
          </a:bodyPr>
          <a:lstStyle>
            <a:lvl1pPr>
              <a:defRPr sz="36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18D9A-5797-9ED2-6337-774578B2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40781E-AA1C-A39A-A2C7-D6F262BE0D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150" y="2736850"/>
            <a:ext cx="10299700" cy="1384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900022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1D29B2-1F58-45E0-9772-D8FF731A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0072C-164E-D0A6-DDCA-0E68B88C5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F43B7-ED2C-2D37-F899-E94E44835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B054F"/>
                </a:solidFill>
                <a:latin typeface="Avenir Next" panose="020B0503020202020204" pitchFamily="34" charset="0"/>
              </a:defRPr>
            </a:lvl1pPr>
          </a:lstStyle>
          <a:p>
            <a:fld id="{0A97E7F3-6385-B84E-BAE9-1DF25CBF37B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phic 4">
            <a:extLst>
              <a:ext uri="{FF2B5EF4-FFF2-40B4-BE49-F238E27FC236}">
                <a16:creationId xmlns:a16="http://schemas.microsoft.com/office/drawing/2014/main" id="{C8B1576E-A67A-F676-64D6-1EAA85AD0DC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522" y="6168611"/>
            <a:ext cx="82935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23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8" r:id="rId3"/>
    <p:sldLayoutId id="2147483657" r:id="rId4"/>
    <p:sldLayoutId id="2147483650" r:id="rId5"/>
    <p:sldLayoutId id="2147483656" r:id="rId6"/>
    <p:sldLayoutId id="2147483652" r:id="rId7"/>
    <p:sldLayoutId id="2147483659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8.png"/><Relationship Id="rId5" Type="http://schemas.openxmlformats.org/officeDocument/2006/relationships/image" Target="../media/image15.png"/><Relationship Id="rId10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33.png"/><Relationship Id="rId5" Type="http://schemas.openxmlformats.org/officeDocument/2006/relationships/image" Target="../media/image15.png"/><Relationship Id="rId10" Type="http://schemas.openxmlformats.org/officeDocument/2006/relationships/image" Target="../media/image12.jpg"/><Relationship Id="rId4" Type="http://schemas.openxmlformats.org/officeDocument/2006/relationships/image" Target="../media/image14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3" Type="http://schemas.openxmlformats.org/officeDocument/2006/relationships/image" Target="../media/image13.png"/><Relationship Id="rId12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36.png"/><Relationship Id="rId5" Type="http://schemas.openxmlformats.org/officeDocument/2006/relationships/image" Target="../media/image15.png"/><Relationship Id="rId10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34.png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2.png"/><Relationship Id="rId3" Type="http://schemas.openxmlformats.org/officeDocument/2006/relationships/image" Target="../media/image13.png"/><Relationship Id="rId7" Type="http://schemas.openxmlformats.org/officeDocument/2006/relationships/image" Target="../media/image39.png"/><Relationship Id="rId12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36.png"/><Relationship Id="rId5" Type="http://schemas.openxmlformats.org/officeDocument/2006/relationships/image" Target="../media/image15.png"/><Relationship Id="rId10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34.png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9.png"/><Relationship Id="rId7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5.png"/><Relationship Id="rId26" Type="http://schemas.openxmlformats.org/officeDocument/2006/relationships/image" Target="../media/image59.png"/><Relationship Id="rId21" Type="http://schemas.openxmlformats.org/officeDocument/2006/relationships/image" Target="../media/image54.png"/><Relationship Id="rId34" Type="http://schemas.openxmlformats.org/officeDocument/2006/relationships/image" Target="../media/image68.png"/><Relationship Id="rId25" Type="http://schemas.openxmlformats.org/officeDocument/2006/relationships/image" Target="../media/image58.png"/><Relationship Id="rId33" Type="http://schemas.openxmlformats.org/officeDocument/2006/relationships/image" Target="../media/image67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24" Type="http://schemas.openxmlformats.org/officeDocument/2006/relationships/image" Target="../media/image57.png"/><Relationship Id="rId32" Type="http://schemas.openxmlformats.org/officeDocument/2006/relationships/image" Target="../media/image66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lage of different colored squares&#10;&#10;Description automatically generated with low confidence">
            <a:extLst>
              <a:ext uri="{FF2B5EF4-FFF2-40B4-BE49-F238E27FC236}">
                <a16:creationId xmlns:a16="http://schemas.microsoft.com/office/drawing/2014/main" id="{75CE169A-46B6-2733-4A9A-BEDCA508A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246" y="36066"/>
            <a:ext cx="3890754" cy="389075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265059-2BDB-FF3E-2A15-8D09E39CBC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by Artificial Neural Network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32FFBE-B674-FE06-2CCF-C3A6BF2609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 Hand Gesture Recognition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F9F23-1937-E6BE-CB60-7D5B066E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831D61-9561-A160-1319-91147359D6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Ryan X &amp; </a:t>
            </a:r>
            <a:r>
              <a:rPr lang="en-US" dirty="0" err="1"/>
              <a:t>Lifeng</a:t>
            </a:r>
            <a:r>
              <a:rPr lang="en-US" dirty="0"/>
              <a:t> Q</a:t>
            </a:r>
          </a:p>
        </p:txBody>
      </p:sp>
    </p:spTree>
    <p:extLst>
      <p:ext uri="{BB962C8B-B14F-4D97-AF65-F5344CB8AC3E}">
        <p14:creationId xmlns:p14="http://schemas.microsoft.com/office/powerpoint/2010/main" val="8018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/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/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/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/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8EB525C-AE78-414C-C32B-8CD7E86D25BE}"/>
              </a:ext>
            </a:extLst>
          </p:cNvPr>
          <p:cNvSpPr txBox="1"/>
          <p:nvPr/>
        </p:nvSpPr>
        <p:spPr>
          <a:xfrm rot="5400000">
            <a:off x="1961428" y="5336535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FEB3F-9FFA-6A58-311C-C6AC68415C51}"/>
              </a:ext>
            </a:extLst>
          </p:cNvPr>
          <p:cNvSpPr txBox="1"/>
          <p:nvPr/>
        </p:nvSpPr>
        <p:spPr>
          <a:xfrm>
            <a:off x="2033984" y="14433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C5BF27-09A4-0768-95FC-83D742F49C40}"/>
              </a:ext>
            </a:extLst>
          </p:cNvPr>
          <p:cNvSpPr txBox="1"/>
          <p:nvPr/>
        </p:nvSpPr>
        <p:spPr>
          <a:xfrm>
            <a:off x="6501209" y="1446569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8C7BF6-695A-D5A8-A305-D9A831B2264E}"/>
                  </a:ext>
                </a:extLst>
              </p:cNvPr>
              <p:cNvSpPr/>
              <p:nvPr/>
            </p:nvSpPr>
            <p:spPr>
              <a:xfrm>
                <a:off x="6695342" y="2473756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8C7BF6-695A-D5A8-A305-D9A831B22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2" y="2473756"/>
                <a:ext cx="606218" cy="60621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3CB291-8201-4B72-B991-4957C8AB0C9F}"/>
                  </a:ext>
                </a:extLst>
              </p:cNvPr>
              <p:cNvSpPr/>
              <p:nvPr/>
            </p:nvSpPr>
            <p:spPr>
              <a:xfrm>
                <a:off x="6695342" y="3264708"/>
                <a:ext cx="606218" cy="606218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shade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3CB291-8201-4B72-B991-4957C8AB0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2" y="3264708"/>
                <a:ext cx="606218" cy="60621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5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57F825-72B8-9BBC-1D85-8BB636D07F3F}"/>
                  </a:ext>
                </a:extLst>
              </p:cNvPr>
              <p:cNvSpPr/>
              <p:nvPr/>
            </p:nvSpPr>
            <p:spPr>
              <a:xfrm>
                <a:off x="6695342" y="4055660"/>
                <a:ext cx="606218" cy="606218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shade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57F825-72B8-9BBC-1D85-8BB636D07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2" y="4055660"/>
                <a:ext cx="606218" cy="60621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5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7DAB0F8-80C0-DCDA-7AB3-366ADBC3A3E6}"/>
              </a:ext>
            </a:extLst>
          </p:cNvPr>
          <p:cNvSpPr txBox="1"/>
          <p:nvPr/>
        </p:nvSpPr>
        <p:spPr>
          <a:xfrm rot="5400000">
            <a:off x="6565058" y="5049172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5C0BEF-6D90-F4D1-57B1-70111B93111C}"/>
              </a:ext>
            </a:extLst>
          </p:cNvPr>
          <p:cNvCxnSpPr>
            <a:cxnSpLocks/>
          </p:cNvCxnSpPr>
          <p:nvPr/>
        </p:nvCxnSpPr>
        <p:spPr>
          <a:xfrm>
            <a:off x="2846736" y="2352988"/>
            <a:ext cx="3726611" cy="2886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F229AA-05CF-A61D-0B69-C8A57E184FB5}"/>
              </a:ext>
            </a:extLst>
          </p:cNvPr>
          <p:cNvCxnSpPr>
            <a:cxnSpLocks/>
          </p:cNvCxnSpPr>
          <p:nvPr/>
        </p:nvCxnSpPr>
        <p:spPr>
          <a:xfrm flipV="1">
            <a:off x="2846736" y="2745580"/>
            <a:ext cx="3726611" cy="420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271121-87E6-DD6E-5852-7BDACBE8F0D0}"/>
              </a:ext>
            </a:extLst>
          </p:cNvPr>
          <p:cNvCxnSpPr>
            <a:cxnSpLocks/>
          </p:cNvCxnSpPr>
          <p:nvPr/>
        </p:nvCxnSpPr>
        <p:spPr>
          <a:xfrm flipV="1">
            <a:off x="2846736" y="2840831"/>
            <a:ext cx="3726611" cy="10940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381C3D6-30D1-1832-E8CF-B51520744A38}"/>
              </a:ext>
            </a:extLst>
          </p:cNvPr>
          <p:cNvCxnSpPr>
            <a:cxnSpLocks/>
          </p:cNvCxnSpPr>
          <p:nvPr/>
        </p:nvCxnSpPr>
        <p:spPr>
          <a:xfrm flipV="1">
            <a:off x="2846736" y="2930314"/>
            <a:ext cx="3726611" cy="17315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DE822A-0724-2A96-1254-B8D5412DD0DB}"/>
              </a:ext>
            </a:extLst>
          </p:cNvPr>
          <p:cNvCxnSpPr>
            <a:cxnSpLocks/>
          </p:cNvCxnSpPr>
          <p:nvPr/>
        </p:nvCxnSpPr>
        <p:spPr>
          <a:xfrm>
            <a:off x="2846736" y="2352988"/>
            <a:ext cx="3726611" cy="10940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4F0CBD-D3E3-4CDD-AD00-1CFD11CD6250}"/>
              </a:ext>
            </a:extLst>
          </p:cNvPr>
          <p:cNvCxnSpPr>
            <a:cxnSpLocks/>
          </p:cNvCxnSpPr>
          <p:nvPr/>
        </p:nvCxnSpPr>
        <p:spPr>
          <a:xfrm>
            <a:off x="2846736" y="2352988"/>
            <a:ext cx="3726611" cy="1863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9997DA-49C4-331D-D6D2-35C9E1E23468}"/>
              </a:ext>
            </a:extLst>
          </p:cNvPr>
          <p:cNvCxnSpPr>
            <a:cxnSpLocks/>
          </p:cNvCxnSpPr>
          <p:nvPr/>
        </p:nvCxnSpPr>
        <p:spPr>
          <a:xfrm>
            <a:off x="2846736" y="3165894"/>
            <a:ext cx="3726611" cy="370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009E3F-B165-FFD8-2366-A5E2B0B0E586}"/>
              </a:ext>
            </a:extLst>
          </p:cNvPr>
          <p:cNvCxnSpPr>
            <a:cxnSpLocks/>
          </p:cNvCxnSpPr>
          <p:nvPr/>
        </p:nvCxnSpPr>
        <p:spPr>
          <a:xfrm>
            <a:off x="2846736" y="3165894"/>
            <a:ext cx="3726611" cy="11645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F30478-05BE-9F1A-F49C-C8D383910A4A}"/>
              </a:ext>
            </a:extLst>
          </p:cNvPr>
          <p:cNvCxnSpPr>
            <a:cxnSpLocks/>
          </p:cNvCxnSpPr>
          <p:nvPr/>
        </p:nvCxnSpPr>
        <p:spPr>
          <a:xfrm flipV="1">
            <a:off x="2846736" y="3631783"/>
            <a:ext cx="3726611" cy="3031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2BBC1F-E687-DC88-0F5C-CDD16785C51A}"/>
              </a:ext>
            </a:extLst>
          </p:cNvPr>
          <p:cNvCxnSpPr>
            <a:cxnSpLocks/>
          </p:cNvCxnSpPr>
          <p:nvPr/>
        </p:nvCxnSpPr>
        <p:spPr>
          <a:xfrm>
            <a:off x="2846736" y="3934892"/>
            <a:ext cx="3726611" cy="48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E25D628-3E44-DBD4-0F1F-AB0547289E9C}"/>
              </a:ext>
            </a:extLst>
          </p:cNvPr>
          <p:cNvCxnSpPr>
            <a:cxnSpLocks/>
          </p:cNvCxnSpPr>
          <p:nvPr/>
        </p:nvCxnSpPr>
        <p:spPr>
          <a:xfrm flipV="1">
            <a:off x="2846736" y="3692107"/>
            <a:ext cx="3726611" cy="969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262A652-CDBC-2849-BDF1-67EEE5FE068B}"/>
              </a:ext>
            </a:extLst>
          </p:cNvPr>
          <p:cNvCxnSpPr>
            <a:cxnSpLocks/>
          </p:cNvCxnSpPr>
          <p:nvPr/>
        </p:nvCxnSpPr>
        <p:spPr>
          <a:xfrm flipV="1">
            <a:off x="2846736" y="4494362"/>
            <a:ext cx="3726611" cy="167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1E1FA7-9E66-C35F-E62B-3B4C0AA847BF}"/>
                  </a:ext>
                </a:extLst>
              </p:cNvPr>
              <p:cNvSpPr txBox="1"/>
              <p:nvPr/>
            </p:nvSpPr>
            <p:spPr>
              <a:xfrm>
                <a:off x="7862276" y="2586106"/>
                <a:ext cx="3692421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1E1FA7-9E66-C35F-E62B-3B4C0AA84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276" y="2586106"/>
                <a:ext cx="3692421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C9A1301-832F-6436-99CA-369C9C67E607}"/>
                  </a:ext>
                </a:extLst>
              </p:cNvPr>
              <p:cNvSpPr txBox="1"/>
              <p:nvPr/>
            </p:nvSpPr>
            <p:spPr>
              <a:xfrm>
                <a:off x="7862275" y="3377059"/>
                <a:ext cx="3692421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C9A1301-832F-6436-99CA-369C9C67E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275" y="3377059"/>
                <a:ext cx="3692421" cy="3815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90CC66B-C2A1-5623-9460-2AEE0B2E0C8F}"/>
                  </a:ext>
                </a:extLst>
              </p:cNvPr>
              <p:cNvSpPr txBox="1"/>
              <p:nvPr/>
            </p:nvSpPr>
            <p:spPr>
              <a:xfrm>
                <a:off x="7862274" y="4168011"/>
                <a:ext cx="3692421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90CC66B-C2A1-5623-9460-2AEE0B2E0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274" y="4168011"/>
                <a:ext cx="3692421" cy="3815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582C5EB-34D7-4561-7347-CB5117BDBE08}"/>
                  </a:ext>
                </a:extLst>
              </p:cNvPr>
              <p:cNvSpPr txBox="1"/>
              <p:nvPr/>
            </p:nvSpPr>
            <p:spPr>
              <a:xfrm>
                <a:off x="7767375" y="1071633"/>
                <a:ext cx="3882217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3,0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582C5EB-34D7-4561-7347-CB5117BDB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375" y="1071633"/>
                <a:ext cx="3882217" cy="11128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32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/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/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/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/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8EB525C-AE78-414C-C32B-8CD7E86D25BE}"/>
              </a:ext>
            </a:extLst>
          </p:cNvPr>
          <p:cNvSpPr txBox="1"/>
          <p:nvPr/>
        </p:nvSpPr>
        <p:spPr>
          <a:xfrm rot="5400000">
            <a:off x="1961428" y="5336535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FEB3F-9FFA-6A58-311C-C6AC68415C51}"/>
              </a:ext>
            </a:extLst>
          </p:cNvPr>
          <p:cNvSpPr txBox="1"/>
          <p:nvPr/>
        </p:nvSpPr>
        <p:spPr>
          <a:xfrm>
            <a:off x="2033984" y="14433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C5BF27-09A4-0768-95FC-83D742F49C40}"/>
              </a:ext>
            </a:extLst>
          </p:cNvPr>
          <p:cNvSpPr txBox="1"/>
          <p:nvPr/>
        </p:nvSpPr>
        <p:spPr>
          <a:xfrm>
            <a:off x="6501209" y="1446569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8C7BF6-695A-D5A8-A305-D9A831B2264E}"/>
                  </a:ext>
                </a:extLst>
              </p:cNvPr>
              <p:cNvSpPr/>
              <p:nvPr/>
            </p:nvSpPr>
            <p:spPr>
              <a:xfrm>
                <a:off x="6695342" y="2473756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8C7BF6-695A-D5A8-A305-D9A831B22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2" y="2473756"/>
                <a:ext cx="606218" cy="60621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3CB291-8201-4B72-B991-4957C8AB0C9F}"/>
                  </a:ext>
                </a:extLst>
              </p:cNvPr>
              <p:cNvSpPr/>
              <p:nvPr/>
            </p:nvSpPr>
            <p:spPr>
              <a:xfrm>
                <a:off x="6695342" y="3264708"/>
                <a:ext cx="606218" cy="606218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shade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3CB291-8201-4B72-B991-4957C8AB0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2" y="3264708"/>
                <a:ext cx="606218" cy="60621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5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57F825-72B8-9BBC-1D85-8BB636D07F3F}"/>
                  </a:ext>
                </a:extLst>
              </p:cNvPr>
              <p:cNvSpPr/>
              <p:nvPr/>
            </p:nvSpPr>
            <p:spPr>
              <a:xfrm>
                <a:off x="6695342" y="4055660"/>
                <a:ext cx="606218" cy="606218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shade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57F825-72B8-9BBC-1D85-8BB636D07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2" y="4055660"/>
                <a:ext cx="606218" cy="60621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5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7DAB0F8-80C0-DCDA-7AB3-366ADBC3A3E6}"/>
              </a:ext>
            </a:extLst>
          </p:cNvPr>
          <p:cNvSpPr txBox="1"/>
          <p:nvPr/>
        </p:nvSpPr>
        <p:spPr>
          <a:xfrm rot="5400000">
            <a:off x="6565058" y="5049172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5C0BEF-6D90-F4D1-57B1-70111B93111C}"/>
              </a:ext>
            </a:extLst>
          </p:cNvPr>
          <p:cNvCxnSpPr>
            <a:cxnSpLocks/>
          </p:cNvCxnSpPr>
          <p:nvPr/>
        </p:nvCxnSpPr>
        <p:spPr>
          <a:xfrm>
            <a:off x="2846736" y="2352988"/>
            <a:ext cx="3726611" cy="2886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F229AA-05CF-A61D-0B69-C8A57E184FB5}"/>
              </a:ext>
            </a:extLst>
          </p:cNvPr>
          <p:cNvCxnSpPr>
            <a:cxnSpLocks/>
          </p:cNvCxnSpPr>
          <p:nvPr/>
        </p:nvCxnSpPr>
        <p:spPr>
          <a:xfrm flipV="1">
            <a:off x="2846736" y="2745580"/>
            <a:ext cx="3726611" cy="420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271121-87E6-DD6E-5852-7BDACBE8F0D0}"/>
              </a:ext>
            </a:extLst>
          </p:cNvPr>
          <p:cNvCxnSpPr>
            <a:cxnSpLocks/>
          </p:cNvCxnSpPr>
          <p:nvPr/>
        </p:nvCxnSpPr>
        <p:spPr>
          <a:xfrm flipV="1">
            <a:off x="2846736" y="2840831"/>
            <a:ext cx="3726611" cy="10940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381C3D6-30D1-1832-E8CF-B51520744A38}"/>
              </a:ext>
            </a:extLst>
          </p:cNvPr>
          <p:cNvCxnSpPr>
            <a:cxnSpLocks/>
          </p:cNvCxnSpPr>
          <p:nvPr/>
        </p:nvCxnSpPr>
        <p:spPr>
          <a:xfrm flipV="1">
            <a:off x="2846736" y="2930314"/>
            <a:ext cx="3726611" cy="17315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DE822A-0724-2A96-1254-B8D5412DD0DB}"/>
              </a:ext>
            </a:extLst>
          </p:cNvPr>
          <p:cNvCxnSpPr>
            <a:cxnSpLocks/>
          </p:cNvCxnSpPr>
          <p:nvPr/>
        </p:nvCxnSpPr>
        <p:spPr>
          <a:xfrm>
            <a:off x="2846736" y="2352988"/>
            <a:ext cx="3726611" cy="10940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4F0CBD-D3E3-4CDD-AD00-1CFD11CD6250}"/>
              </a:ext>
            </a:extLst>
          </p:cNvPr>
          <p:cNvCxnSpPr>
            <a:cxnSpLocks/>
          </p:cNvCxnSpPr>
          <p:nvPr/>
        </p:nvCxnSpPr>
        <p:spPr>
          <a:xfrm>
            <a:off x="2846736" y="2352988"/>
            <a:ext cx="3726611" cy="1863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9997DA-49C4-331D-D6D2-35C9E1E23468}"/>
              </a:ext>
            </a:extLst>
          </p:cNvPr>
          <p:cNvCxnSpPr>
            <a:cxnSpLocks/>
          </p:cNvCxnSpPr>
          <p:nvPr/>
        </p:nvCxnSpPr>
        <p:spPr>
          <a:xfrm>
            <a:off x="2846736" y="3165894"/>
            <a:ext cx="3726611" cy="370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009E3F-B165-FFD8-2366-A5E2B0B0E586}"/>
              </a:ext>
            </a:extLst>
          </p:cNvPr>
          <p:cNvCxnSpPr>
            <a:cxnSpLocks/>
          </p:cNvCxnSpPr>
          <p:nvPr/>
        </p:nvCxnSpPr>
        <p:spPr>
          <a:xfrm>
            <a:off x="2846736" y="3165894"/>
            <a:ext cx="3726611" cy="11645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F30478-05BE-9F1A-F49C-C8D383910A4A}"/>
              </a:ext>
            </a:extLst>
          </p:cNvPr>
          <p:cNvCxnSpPr>
            <a:cxnSpLocks/>
          </p:cNvCxnSpPr>
          <p:nvPr/>
        </p:nvCxnSpPr>
        <p:spPr>
          <a:xfrm flipV="1">
            <a:off x="2846736" y="3631783"/>
            <a:ext cx="3726611" cy="3031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2BBC1F-E687-DC88-0F5C-CDD16785C51A}"/>
              </a:ext>
            </a:extLst>
          </p:cNvPr>
          <p:cNvCxnSpPr>
            <a:cxnSpLocks/>
          </p:cNvCxnSpPr>
          <p:nvPr/>
        </p:nvCxnSpPr>
        <p:spPr>
          <a:xfrm>
            <a:off x="2846736" y="3934892"/>
            <a:ext cx="3726611" cy="48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E25D628-3E44-DBD4-0F1F-AB0547289E9C}"/>
              </a:ext>
            </a:extLst>
          </p:cNvPr>
          <p:cNvCxnSpPr>
            <a:cxnSpLocks/>
          </p:cNvCxnSpPr>
          <p:nvPr/>
        </p:nvCxnSpPr>
        <p:spPr>
          <a:xfrm flipV="1">
            <a:off x="2846736" y="3692107"/>
            <a:ext cx="3726611" cy="969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262A652-CDBC-2849-BDF1-67EEE5FE068B}"/>
              </a:ext>
            </a:extLst>
          </p:cNvPr>
          <p:cNvCxnSpPr>
            <a:cxnSpLocks/>
          </p:cNvCxnSpPr>
          <p:nvPr/>
        </p:nvCxnSpPr>
        <p:spPr>
          <a:xfrm flipV="1">
            <a:off x="2846736" y="4494362"/>
            <a:ext cx="3726611" cy="167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582C5EB-34D7-4561-7347-CB5117BDBE08}"/>
                  </a:ext>
                </a:extLst>
              </p:cNvPr>
              <p:cNvSpPr txBox="1"/>
              <p:nvPr/>
            </p:nvSpPr>
            <p:spPr>
              <a:xfrm>
                <a:off x="7767375" y="1071633"/>
                <a:ext cx="3882217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3,0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582C5EB-34D7-4561-7347-CB5117BDB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375" y="1071633"/>
                <a:ext cx="3882217" cy="11128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BA9F386-8D43-E271-B4C5-721D9A8C0C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2596" y="2257270"/>
            <a:ext cx="3391773" cy="2261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B08979-2915-74F0-9974-43960DE2274A}"/>
                  </a:ext>
                </a:extLst>
              </p:cNvPr>
              <p:cNvSpPr txBox="1"/>
              <p:nvPr/>
            </p:nvSpPr>
            <p:spPr>
              <a:xfrm>
                <a:off x="8177165" y="4591284"/>
                <a:ext cx="3062633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B08979-2915-74F0-9974-43960DE22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165" y="4591284"/>
                <a:ext cx="3062633" cy="6173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25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/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/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/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/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8EB525C-AE78-414C-C32B-8CD7E86D25BE}"/>
              </a:ext>
            </a:extLst>
          </p:cNvPr>
          <p:cNvSpPr txBox="1"/>
          <p:nvPr/>
        </p:nvSpPr>
        <p:spPr>
          <a:xfrm rot="5400000">
            <a:off x="1961428" y="5336535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FEB3F-9FFA-6A58-311C-C6AC68415C51}"/>
              </a:ext>
            </a:extLst>
          </p:cNvPr>
          <p:cNvSpPr txBox="1"/>
          <p:nvPr/>
        </p:nvSpPr>
        <p:spPr>
          <a:xfrm>
            <a:off x="2033984" y="14433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4A77969-96B2-3018-D5CA-EAEDDFFBC3EC}"/>
                  </a:ext>
                </a:extLst>
              </p:cNvPr>
              <p:cNvSpPr/>
              <p:nvPr/>
            </p:nvSpPr>
            <p:spPr>
              <a:xfrm>
                <a:off x="4298948" y="2473756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4A77969-96B2-3018-D5CA-EAEDDFFBC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948" y="2473756"/>
                <a:ext cx="606218" cy="60621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D08B064-D26C-C554-29C4-2877546FA4D0}"/>
                  </a:ext>
                </a:extLst>
              </p:cNvPr>
              <p:cNvSpPr/>
              <p:nvPr/>
            </p:nvSpPr>
            <p:spPr>
              <a:xfrm>
                <a:off x="4298948" y="3264708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D08B064-D26C-C554-29C4-2877546FA4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948" y="3264708"/>
                <a:ext cx="606218" cy="60621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6DF870C-1027-C6FA-318C-46234AFEF981}"/>
                  </a:ext>
                </a:extLst>
              </p:cNvPr>
              <p:cNvSpPr/>
              <p:nvPr/>
            </p:nvSpPr>
            <p:spPr>
              <a:xfrm>
                <a:off x="4300132" y="4055660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6DF870C-1027-C6FA-318C-46234AFEF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132" y="4055660"/>
                <a:ext cx="606218" cy="60621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F7692D5-B073-526F-17D2-3500935E6E6E}"/>
              </a:ext>
            </a:extLst>
          </p:cNvPr>
          <p:cNvSpPr txBox="1"/>
          <p:nvPr/>
        </p:nvSpPr>
        <p:spPr>
          <a:xfrm>
            <a:off x="4146643" y="144337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Hidden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6B10AD-D31E-5C42-CDB0-32FCCA805DBB}"/>
              </a:ext>
            </a:extLst>
          </p:cNvPr>
          <p:cNvSpPr txBox="1"/>
          <p:nvPr/>
        </p:nvSpPr>
        <p:spPr>
          <a:xfrm rot="5400000">
            <a:off x="4168663" y="5049173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2A3B34-AC70-753A-91CF-354F38C50748}"/>
              </a:ext>
            </a:extLst>
          </p:cNvPr>
          <p:cNvCxnSpPr>
            <a:cxnSpLocks/>
          </p:cNvCxnSpPr>
          <p:nvPr/>
        </p:nvCxnSpPr>
        <p:spPr>
          <a:xfrm>
            <a:off x="2755656" y="2372264"/>
            <a:ext cx="1471287" cy="2838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5D2386-FDC7-DC8A-715D-C83FDC32D780}"/>
              </a:ext>
            </a:extLst>
          </p:cNvPr>
          <p:cNvCxnSpPr>
            <a:cxnSpLocks/>
          </p:cNvCxnSpPr>
          <p:nvPr/>
        </p:nvCxnSpPr>
        <p:spPr>
          <a:xfrm>
            <a:off x="2755656" y="2372264"/>
            <a:ext cx="1471287" cy="107478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56EF17-0188-7007-7F1A-AC99E27C1770}"/>
              </a:ext>
            </a:extLst>
          </p:cNvPr>
          <p:cNvCxnSpPr>
            <a:cxnSpLocks/>
          </p:cNvCxnSpPr>
          <p:nvPr/>
        </p:nvCxnSpPr>
        <p:spPr>
          <a:xfrm>
            <a:off x="2755656" y="2372264"/>
            <a:ext cx="1471287" cy="186573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C86C2B-02EB-79BC-E8C9-E1021B035176}"/>
              </a:ext>
            </a:extLst>
          </p:cNvPr>
          <p:cNvCxnSpPr>
            <a:cxnSpLocks/>
          </p:cNvCxnSpPr>
          <p:nvPr/>
        </p:nvCxnSpPr>
        <p:spPr>
          <a:xfrm flipV="1">
            <a:off x="2755656" y="2725947"/>
            <a:ext cx="1471287" cy="35402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8ED2B8-C907-D533-5331-06970ACF8841}"/>
              </a:ext>
            </a:extLst>
          </p:cNvPr>
          <p:cNvCxnSpPr>
            <a:cxnSpLocks/>
          </p:cNvCxnSpPr>
          <p:nvPr/>
        </p:nvCxnSpPr>
        <p:spPr>
          <a:xfrm flipV="1">
            <a:off x="2755656" y="2802340"/>
            <a:ext cx="1471287" cy="113130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DDD3980-4BC1-843B-1E3D-D339A4AFD3BC}"/>
              </a:ext>
            </a:extLst>
          </p:cNvPr>
          <p:cNvCxnSpPr>
            <a:cxnSpLocks/>
          </p:cNvCxnSpPr>
          <p:nvPr/>
        </p:nvCxnSpPr>
        <p:spPr>
          <a:xfrm flipV="1">
            <a:off x="2755656" y="2907102"/>
            <a:ext cx="1471287" cy="16648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E788C6-2AFD-37E5-37CA-D3E3B2E5966C}"/>
              </a:ext>
            </a:extLst>
          </p:cNvPr>
          <p:cNvCxnSpPr>
            <a:cxnSpLocks/>
          </p:cNvCxnSpPr>
          <p:nvPr/>
        </p:nvCxnSpPr>
        <p:spPr>
          <a:xfrm>
            <a:off x="2755656" y="3079974"/>
            <a:ext cx="1471287" cy="44823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2C6A524-521A-9BA5-8048-68D584E23C8F}"/>
              </a:ext>
            </a:extLst>
          </p:cNvPr>
          <p:cNvCxnSpPr>
            <a:cxnSpLocks/>
          </p:cNvCxnSpPr>
          <p:nvPr/>
        </p:nvCxnSpPr>
        <p:spPr>
          <a:xfrm>
            <a:off x="2755656" y="3079974"/>
            <a:ext cx="1471287" cy="1250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30D2DE1-49F2-E83A-8F0D-0F73A4F6613E}"/>
              </a:ext>
            </a:extLst>
          </p:cNvPr>
          <p:cNvCxnSpPr>
            <a:cxnSpLocks/>
          </p:cNvCxnSpPr>
          <p:nvPr/>
        </p:nvCxnSpPr>
        <p:spPr>
          <a:xfrm flipV="1">
            <a:off x="2755656" y="3581400"/>
            <a:ext cx="1471287" cy="35224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FDB6A1D-7E3C-2D42-F8EC-DF6D2B37A5EC}"/>
              </a:ext>
            </a:extLst>
          </p:cNvPr>
          <p:cNvCxnSpPr>
            <a:cxnSpLocks/>
          </p:cNvCxnSpPr>
          <p:nvPr/>
        </p:nvCxnSpPr>
        <p:spPr>
          <a:xfrm>
            <a:off x="2755656" y="3933645"/>
            <a:ext cx="1471287" cy="4890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564D7D3-1381-C42D-EF47-6A83062F5F9D}"/>
              </a:ext>
            </a:extLst>
          </p:cNvPr>
          <p:cNvCxnSpPr>
            <a:cxnSpLocks/>
          </p:cNvCxnSpPr>
          <p:nvPr/>
        </p:nvCxnSpPr>
        <p:spPr>
          <a:xfrm flipV="1">
            <a:off x="2755656" y="3631783"/>
            <a:ext cx="1471287" cy="9402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A9B591D-7CF9-0F52-73E3-BF896D7C489F}"/>
              </a:ext>
            </a:extLst>
          </p:cNvPr>
          <p:cNvCxnSpPr>
            <a:cxnSpLocks/>
          </p:cNvCxnSpPr>
          <p:nvPr/>
        </p:nvCxnSpPr>
        <p:spPr>
          <a:xfrm flipV="1">
            <a:off x="2755656" y="4495800"/>
            <a:ext cx="1471287" cy="762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20BD394-0EE2-4AEC-B5D6-18A133F13FD6}"/>
              </a:ext>
            </a:extLst>
          </p:cNvPr>
          <p:cNvCxnSpPr>
            <a:cxnSpLocks/>
          </p:cNvCxnSpPr>
          <p:nvPr/>
        </p:nvCxnSpPr>
        <p:spPr>
          <a:xfrm flipV="1">
            <a:off x="4977171" y="2720966"/>
            <a:ext cx="1606509" cy="250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F381589-B5EF-A080-9205-751F8E522187}"/>
              </a:ext>
            </a:extLst>
          </p:cNvPr>
          <p:cNvCxnSpPr>
            <a:cxnSpLocks/>
          </p:cNvCxnSpPr>
          <p:nvPr/>
        </p:nvCxnSpPr>
        <p:spPr>
          <a:xfrm flipV="1">
            <a:off x="4977171" y="2802340"/>
            <a:ext cx="1606509" cy="79730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14C6496-5425-0BDA-70B7-C0F269DBE38E}"/>
              </a:ext>
            </a:extLst>
          </p:cNvPr>
          <p:cNvCxnSpPr>
            <a:cxnSpLocks/>
          </p:cNvCxnSpPr>
          <p:nvPr/>
        </p:nvCxnSpPr>
        <p:spPr>
          <a:xfrm flipV="1">
            <a:off x="4977171" y="2907102"/>
            <a:ext cx="1606509" cy="14601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9F102BC-A20B-F972-78C0-BE2FC1147244}"/>
              </a:ext>
            </a:extLst>
          </p:cNvPr>
          <p:cNvCxnSpPr>
            <a:cxnSpLocks/>
          </p:cNvCxnSpPr>
          <p:nvPr/>
        </p:nvCxnSpPr>
        <p:spPr>
          <a:xfrm>
            <a:off x="4977171" y="2745975"/>
            <a:ext cx="1606509" cy="7306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6766D8A-F456-48AC-1F29-9D587A7F715E}"/>
              </a:ext>
            </a:extLst>
          </p:cNvPr>
          <p:cNvCxnSpPr>
            <a:cxnSpLocks/>
          </p:cNvCxnSpPr>
          <p:nvPr/>
        </p:nvCxnSpPr>
        <p:spPr>
          <a:xfrm>
            <a:off x="4977171" y="2745975"/>
            <a:ext cx="1606509" cy="14277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2B2259F-E23D-D5FD-413C-115FCA4634A1}"/>
              </a:ext>
            </a:extLst>
          </p:cNvPr>
          <p:cNvCxnSpPr>
            <a:cxnSpLocks/>
          </p:cNvCxnSpPr>
          <p:nvPr/>
        </p:nvCxnSpPr>
        <p:spPr>
          <a:xfrm flipV="1">
            <a:off x="4977171" y="3581400"/>
            <a:ext cx="1606509" cy="1824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208EF81-7242-634F-F511-868C0CA98012}"/>
              </a:ext>
            </a:extLst>
          </p:cNvPr>
          <p:cNvCxnSpPr>
            <a:cxnSpLocks/>
          </p:cNvCxnSpPr>
          <p:nvPr/>
        </p:nvCxnSpPr>
        <p:spPr>
          <a:xfrm>
            <a:off x="4977171" y="3599646"/>
            <a:ext cx="1606509" cy="6687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7FD7069-13ED-BD3B-E40B-EA4BED7947C9}"/>
              </a:ext>
            </a:extLst>
          </p:cNvPr>
          <p:cNvCxnSpPr>
            <a:cxnSpLocks/>
          </p:cNvCxnSpPr>
          <p:nvPr/>
        </p:nvCxnSpPr>
        <p:spPr>
          <a:xfrm flipV="1">
            <a:off x="4977171" y="3704408"/>
            <a:ext cx="1606509" cy="66756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AF4E03D-69E8-16D9-625E-8BC43C452856}"/>
              </a:ext>
            </a:extLst>
          </p:cNvPr>
          <p:cNvCxnSpPr>
            <a:cxnSpLocks/>
          </p:cNvCxnSpPr>
          <p:nvPr/>
        </p:nvCxnSpPr>
        <p:spPr>
          <a:xfrm>
            <a:off x="4977171" y="4371975"/>
            <a:ext cx="160650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34BA171-B7B1-A051-5C4F-B2E7699E2E3E}"/>
              </a:ext>
            </a:extLst>
          </p:cNvPr>
          <p:cNvGrpSpPr/>
          <p:nvPr/>
        </p:nvGrpSpPr>
        <p:grpSpPr>
          <a:xfrm>
            <a:off x="6501209" y="1446569"/>
            <a:ext cx="904415" cy="4266828"/>
            <a:chOff x="6501209" y="1446569"/>
            <a:chExt cx="904415" cy="42668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C5BF27-09A4-0768-95FC-83D742F49C40}"/>
                </a:ext>
              </a:extLst>
            </p:cNvPr>
            <p:cNvSpPr txBox="1"/>
            <p:nvPr/>
          </p:nvSpPr>
          <p:spPr>
            <a:xfrm>
              <a:off x="6501209" y="1446569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Output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8C7BF6-695A-D5A8-A305-D9A831B2264E}"/>
                    </a:ext>
                  </a:extLst>
                </p:cNvPr>
                <p:cNvSpPr/>
                <p:nvPr/>
              </p:nvSpPr>
              <p:spPr>
                <a:xfrm>
                  <a:off x="6695342" y="2473756"/>
                  <a:ext cx="606218" cy="606218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8C7BF6-695A-D5A8-A305-D9A831B226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5342" y="2473756"/>
                  <a:ext cx="606218" cy="606218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7A3CB291-8201-4B72-B991-4957C8AB0C9F}"/>
                    </a:ext>
                  </a:extLst>
                </p:cNvPr>
                <p:cNvSpPr/>
                <p:nvPr/>
              </p:nvSpPr>
              <p:spPr>
                <a:xfrm>
                  <a:off x="6695342" y="3264708"/>
                  <a:ext cx="606218" cy="60621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7A3CB291-8201-4B72-B991-4957C8AB0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5342" y="3264708"/>
                  <a:ext cx="606218" cy="60621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57F825-72B8-9BBC-1D85-8BB636D07F3F}"/>
                    </a:ext>
                  </a:extLst>
                </p:cNvPr>
                <p:cNvSpPr/>
                <p:nvPr/>
              </p:nvSpPr>
              <p:spPr>
                <a:xfrm>
                  <a:off x="6695342" y="4055660"/>
                  <a:ext cx="606218" cy="60621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57F825-72B8-9BBC-1D85-8BB636D07F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5342" y="4055660"/>
                  <a:ext cx="606218" cy="60621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DAB0F8-80C0-DCDA-7AB3-366ADBC3A3E6}"/>
                </a:ext>
              </a:extLst>
            </p:cNvPr>
            <p:cNvSpPr txBox="1"/>
            <p:nvPr/>
          </p:nvSpPr>
          <p:spPr>
            <a:xfrm rot="5400000">
              <a:off x="6565058" y="5049172"/>
              <a:ext cx="866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400" b="1" dirty="0"/>
                <a:t>···</a:t>
              </a:r>
              <a:endParaRPr lang="en-GB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74093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20" grpId="0" animBg="1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/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/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/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/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8EB525C-AE78-414C-C32B-8CD7E86D25BE}"/>
              </a:ext>
            </a:extLst>
          </p:cNvPr>
          <p:cNvSpPr txBox="1"/>
          <p:nvPr/>
        </p:nvSpPr>
        <p:spPr>
          <a:xfrm rot="5400000">
            <a:off x="1961428" y="5336535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FEB3F-9FFA-6A58-311C-C6AC68415C51}"/>
              </a:ext>
            </a:extLst>
          </p:cNvPr>
          <p:cNvSpPr txBox="1"/>
          <p:nvPr/>
        </p:nvSpPr>
        <p:spPr>
          <a:xfrm>
            <a:off x="2033984" y="14433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E4457D-7C70-1D3B-4083-0473C2D45FE2}"/>
              </a:ext>
            </a:extLst>
          </p:cNvPr>
          <p:cNvGrpSpPr/>
          <p:nvPr/>
        </p:nvGrpSpPr>
        <p:grpSpPr>
          <a:xfrm>
            <a:off x="8814715" y="1443370"/>
            <a:ext cx="904415" cy="4266828"/>
            <a:chOff x="8814715" y="1443370"/>
            <a:chExt cx="904415" cy="42668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C5BF27-09A4-0768-95FC-83D742F49C40}"/>
                </a:ext>
              </a:extLst>
            </p:cNvPr>
            <p:cNvSpPr txBox="1"/>
            <p:nvPr/>
          </p:nvSpPr>
          <p:spPr>
            <a:xfrm>
              <a:off x="8814715" y="1443370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Output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8C7BF6-695A-D5A8-A305-D9A831B2264E}"/>
                    </a:ext>
                  </a:extLst>
                </p:cNvPr>
                <p:cNvSpPr/>
                <p:nvPr/>
              </p:nvSpPr>
              <p:spPr>
                <a:xfrm>
                  <a:off x="9008848" y="2470557"/>
                  <a:ext cx="606218" cy="606218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8C7BF6-695A-D5A8-A305-D9A831B226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8848" y="2470557"/>
                  <a:ext cx="606218" cy="60621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7A3CB291-8201-4B72-B991-4957C8AB0C9F}"/>
                    </a:ext>
                  </a:extLst>
                </p:cNvPr>
                <p:cNvSpPr/>
                <p:nvPr/>
              </p:nvSpPr>
              <p:spPr>
                <a:xfrm>
                  <a:off x="9008848" y="3261509"/>
                  <a:ext cx="606218" cy="60621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7A3CB291-8201-4B72-B991-4957C8AB0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8848" y="3261509"/>
                  <a:ext cx="606218" cy="60621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57F825-72B8-9BBC-1D85-8BB636D07F3F}"/>
                    </a:ext>
                  </a:extLst>
                </p:cNvPr>
                <p:cNvSpPr/>
                <p:nvPr/>
              </p:nvSpPr>
              <p:spPr>
                <a:xfrm>
                  <a:off x="9008848" y="4052461"/>
                  <a:ext cx="606218" cy="60621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57F825-72B8-9BBC-1D85-8BB636D07F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8848" y="4052461"/>
                  <a:ext cx="606218" cy="60621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DAB0F8-80C0-DCDA-7AB3-366ADBC3A3E6}"/>
                </a:ext>
              </a:extLst>
            </p:cNvPr>
            <p:cNvSpPr txBox="1"/>
            <p:nvPr/>
          </p:nvSpPr>
          <p:spPr>
            <a:xfrm rot="5400000">
              <a:off x="8878564" y="5045973"/>
              <a:ext cx="866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400" b="1" dirty="0"/>
                <a:t>···</a:t>
              </a:r>
              <a:endParaRPr lang="en-GB" sz="24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4A77969-96B2-3018-D5CA-EAEDDFFBC3EC}"/>
                  </a:ext>
                </a:extLst>
              </p:cNvPr>
              <p:cNvSpPr/>
              <p:nvPr/>
            </p:nvSpPr>
            <p:spPr>
              <a:xfrm>
                <a:off x="4298948" y="2473756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4A77969-96B2-3018-D5CA-EAEDDFFBC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948" y="2473756"/>
                <a:ext cx="606218" cy="60621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D08B064-D26C-C554-29C4-2877546FA4D0}"/>
                  </a:ext>
                </a:extLst>
              </p:cNvPr>
              <p:cNvSpPr/>
              <p:nvPr/>
            </p:nvSpPr>
            <p:spPr>
              <a:xfrm>
                <a:off x="4298948" y="3264708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D08B064-D26C-C554-29C4-2877546FA4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948" y="3264708"/>
                <a:ext cx="606218" cy="60621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6DF870C-1027-C6FA-318C-46234AFEF981}"/>
                  </a:ext>
                </a:extLst>
              </p:cNvPr>
              <p:cNvSpPr/>
              <p:nvPr/>
            </p:nvSpPr>
            <p:spPr>
              <a:xfrm>
                <a:off x="4300132" y="4055660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6DF870C-1027-C6FA-318C-46234AFEF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132" y="4055660"/>
                <a:ext cx="606218" cy="60621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F7692D5-B073-526F-17D2-3500935E6E6E}"/>
              </a:ext>
            </a:extLst>
          </p:cNvPr>
          <p:cNvSpPr txBox="1"/>
          <p:nvPr/>
        </p:nvSpPr>
        <p:spPr>
          <a:xfrm>
            <a:off x="4146643" y="144337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Hidden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6B10AD-D31E-5C42-CDB0-32FCCA805DBB}"/>
              </a:ext>
            </a:extLst>
          </p:cNvPr>
          <p:cNvSpPr txBox="1"/>
          <p:nvPr/>
        </p:nvSpPr>
        <p:spPr>
          <a:xfrm rot="5400000">
            <a:off x="4168663" y="5049173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2A3B34-AC70-753A-91CF-354F38C50748}"/>
              </a:ext>
            </a:extLst>
          </p:cNvPr>
          <p:cNvCxnSpPr>
            <a:cxnSpLocks/>
          </p:cNvCxnSpPr>
          <p:nvPr/>
        </p:nvCxnSpPr>
        <p:spPr>
          <a:xfrm>
            <a:off x="2755656" y="2372264"/>
            <a:ext cx="1471287" cy="2838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5D2386-FDC7-DC8A-715D-C83FDC32D780}"/>
              </a:ext>
            </a:extLst>
          </p:cNvPr>
          <p:cNvCxnSpPr>
            <a:cxnSpLocks/>
          </p:cNvCxnSpPr>
          <p:nvPr/>
        </p:nvCxnSpPr>
        <p:spPr>
          <a:xfrm>
            <a:off x="2755656" y="2372264"/>
            <a:ext cx="1471287" cy="107478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56EF17-0188-7007-7F1A-AC99E27C1770}"/>
              </a:ext>
            </a:extLst>
          </p:cNvPr>
          <p:cNvCxnSpPr>
            <a:cxnSpLocks/>
          </p:cNvCxnSpPr>
          <p:nvPr/>
        </p:nvCxnSpPr>
        <p:spPr>
          <a:xfrm>
            <a:off x="2755656" y="2372264"/>
            <a:ext cx="1471287" cy="186573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C86C2B-02EB-79BC-E8C9-E1021B035176}"/>
              </a:ext>
            </a:extLst>
          </p:cNvPr>
          <p:cNvCxnSpPr>
            <a:cxnSpLocks/>
          </p:cNvCxnSpPr>
          <p:nvPr/>
        </p:nvCxnSpPr>
        <p:spPr>
          <a:xfrm flipV="1">
            <a:off x="2755656" y="2725947"/>
            <a:ext cx="1471287" cy="35402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8ED2B8-C907-D533-5331-06970ACF8841}"/>
              </a:ext>
            </a:extLst>
          </p:cNvPr>
          <p:cNvCxnSpPr>
            <a:cxnSpLocks/>
          </p:cNvCxnSpPr>
          <p:nvPr/>
        </p:nvCxnSpPr>
        <p:spPr>
          <a:xfrm flipV="1">
            <a:off x="2755656" y="2802340"/>
            <a:ext cx="1471287" cy="113130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DDD3980-4BC1-843B-1E3D-D339A4AFD3BC}"/>
              </a:ext>
            </a:extLst>
          </p:cNvPr>
          <p:cNvCxnSpPr>
            <a:cxnSpLocks/>
          </p:cNvCxnSpPr>
          <p:nvPr/>
        </p:nvCxnSpPr>
        <p:spPr>
          <a:xfrm flipV="1">
            <a:off x="2755656" y="2907102"/>
            <a:ext cx="1471287" cy="16648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E788C6-2AFD-37E5-37CA-D3E3B2E5966C}"/>
              </a:ext>
            </a:extLst>
          </p:cNvPr>
          <p:cNvCxnSpPr>
            <a:cxnSpLocks/>
          </p:cNvCxnSpPr>
          <p:nvPr/>
        </p:nvCxnSpPr>
        <p:spPr>
          <a:xfrm>
            <a:off x="2755656" y="3079974"/>
            <a:ext cx="1471287" cy="44823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2C6A524-521A-9BA5-8048-68D584E23C8F}"/>
              </a:ext>
            </a:extLst>
          </p:cNvPr>
          <p:cNvCxnSpPr>
            <a:cxnSpLocks/>
          </p:cNvCxnSpPr>
          <p:nvPr/>
        </p:nvCxnSpPr>
        <p:spPr>
          <a:xfrm>
            <a:off x="2755656" y="3079974"/>
            <a:ext cx="1471287" cy="1250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30D2DE1-49F2-E83A-8F0D-0F73A4F6613E}"/>
              </a:ext>
            </a:extLst>
          </p:cNvPr>
          <p:cNvCxnSpPr>
            <a:cxnSpLocks/>
          </p:cNvCxnSpPr>
          <p:nvPr/>
        </p:nvCxnSpPr>
        <p:spPr>
          <a:xfrm flipV="1">
            <a:off x="2755656" y="3581400"/>
            <a:ext cx="1471287" cy="35224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FDB6A1D-7E3C-2D42-F8EC-DF6D2B37A5EC}"/>
              </a:ext>
            </a:extLst>
          </p:cNvPr>
          <p:cNvCxnSpPr>
            <a:cxnSpLocks/>
          </p:cNvCxnSpPr>
          <p:nvPr/>
        </p:nvCxnSpPr>
        <p:spPr>
          <a:xfrm>
            <a:off x="2755656" y="3933645"/>
            <a:ext cx="1471287" cy="4890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564D7D3-1381-C42D-EF47-6A83062F5F9D}"/>
              </a:ext>
            </a:extLst>
          </p:cNvPr>
          <p:cNvCxnSpPr>
            <a:cxnSpLocks/>
          </p:cNvCxnSpPr>
          <p:nvPr/>
        </p:nvCxnSpPr>
        <p:spPr>
          <a:xfrm flipV="1">
            <a:off x="2755656" y="3631783"/>
            <a:ext cx="1471287" cy="9402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A9B591D-7CF9-0F52-73E3-BF896D7C489F}"/>
              </a:ext>
            </a:extLst>
          </p:cNvPr>
          <p:cNvCxnSpPr>
            <a:cxnSpLocks/>
          </p:cNvCxnSpPr>
          <p:nvPr/>
        </p:nvCxnSpPr>
        <p:spPr>
          <a:xfrm flipV="1">
            <a:off x="2755656" y="4495800"/>
            <a:ext cx="1471287" cy="762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20BD394-0EE2-4AEC-B5D6-18A133F13FD6}"/>
              </a:ext>
            </a:extLst>
          </p:cNvPr>
          <p:cNvCxnSpPr>
            <a:cxnSpLocks/>
          </p:cNvCxnSpPr>
          <p:nvPr/>
        </p:nvCxnSpPr>
        <p:spPr>
          <a:xfrm flipV="1">
            <a:off x="4977171" y="2720966"/>
            <a:ext cx="1606509" cy="250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F381589-B5EF-A080-9205-751F8E522187}"/>
              </a:ext>
            </a:extLst>
          </p:cNvPr>
          <p:cNvCxnSpPr>
            <a:cxnSpLocks/>
          </p:cNvCxnSpPr>
          <p:nvPr/>
        </p:nvCxnSpPr>
        <p:spPr>
          <a:xfrm flipV="1">
            <a:off x="4977171" y="2802340"/>
            <a:ext cx="1606509" cy="79730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14C6496-5425-0BDA-70B7-C0F269DBE38E}"/>
              </a:ext>
            </a:extLst>
          </p:cNvPr>
          <p:cNvCxnSpPr>
            <a:cxnSpLocks/>
          </p:cNvCxnSpPr>
          <p:nvPr/>
        </p:nvCxnSpPr>
        <p:spPr>
          <a:xfrm flipV="1">
            <a:off x="4977171" y="2907102"/>
            <a:ext cx="1606509" cy="14601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9F102BC-A20B-F972-78C0-BE2FC1147244}"/>
              </a:ext>
            </a:extLst>
          </p:cNvPr>
          <p:cNvCxnSpPr>
            <a:cxnSpLocks/>
          </p:cNvCxnSpPr>
          <p:nvPr/>
        </p:nvCxnSpPr>
        <p:spPr>
          <a:xfrm>
            <a:off x="4977171" y="2745975"/>
            <a:ext cx="1606509" cy="7306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6766D8A-F456-48AC-1F29-9D587A7F715E}"/>
              </a:ext>
            </a:extLst>
          </p:cNvPr>
          <p:cNvCxnSpPr>
            <a:cxnSpLocks/>
          </p:cNvCxnSpPr>
          <p:nvPr/>
        </p:nvCxnSpPr>
        <p:spPr>
          <a:xfrm>
            <a:off x="4977171" y="2745975"/>
            <a:ext cx="1606509" cy="14277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2B2259F-E23D-D5FD-413C-115FCA4634A1}"/>
              </a:ext>
            </a:extLst>
          </p:cNvPr>
          <p:cNvCxnSpPr>
            <a:cxnSpLocks/>
          </p:cNvCxnSpPr>
          <p:nvPr/>
        </p:nvCxnSpPr>
        <p:spPr>
          <a:xfrm flipV="1">
            <a:off x="4977171" y="3581400"/>
            <a:ext cx="1606509" cy="1824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208EF81-7242-634F-F511-868C0CA98012}"/>
              </a:ext>
            </a:extLst>
          </p:cNvPr>
          <p:cNvCxnSpPr>
            <a:cxnSpLocks/>
          </p:cNvCxnSpPr>
          <p:nvPr/>
        </p:nvCxnSpPr>
        <p:spPr>
          <a:xfrm>
            <a:off x="4977171" y="3599646"/>
            <a:ext cx="1606509" cy="6687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7FD7069-13ED-BD3B-E40B-EA4BED7947C9}"/>
              </a:ext>
            </a:extLst>
          </p:cNvPr>
          <p:cNvCxnSpPr>
            <a:cxnSpLocks/>
          </p:cNvCxnSpPr>
          <p:nvPr/>
        </p:nvCxnSpPr>
        <p:spPr>
          <a:xfrm flipV="1">
            <a:off x="4977171" y="3704408"/>
            <a:ext cx="1606509" cy="66756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AF4E03D-69E8-16D9-625E-8BC43C452856}"/>
              </a:ext>
            </a:extLst>
          </p:cNvPr>
          <p:cNvCxnSpPr>
            <a:cxnSpLocks/>
          </p:cNvCxnSpPr>
          <p:nvPr/>
        </p:nvCxnSpPr>
        <p:spPr>
          <a:xfrm>
            <a:off x="4977171" y="4371975"/>
            <a:ext cx="160650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94B8B4D-C5D4-CA07-79FC-445D9A2D7322}"/>
                  </a:ext>
                </a:extLst>
              </p:cNvPr>
              <p:cNvSpPr/>
              <p:nvPr/>
            </p:nvSpPr>
            <p:spPr>
              <a:xfrm>
                <a:off x="6661678" y="2473756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94B8B4D-C5D4-CA07-79FC-445D9A2D73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678" y="2473756"/>
                <a:ext cx="606218" cy="606218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4FB7779-627A-3B57-4691-1B21BD53D5A1}"/>
                  </a:ext>
                </a:extLst>
              </p:cNvPr>
              <p:cNvSpPr/>
              <p:nvPr/>
            </p:nvSpPr>
            <p:spPr>
              <a:xfrm>
                <a:off x="6661678" y="3264708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4FB7779-627A-3B57-4691-1B21BD53D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678" y="3264708"/>
                <a:ext cx="606218" cy="60621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9C4CF4E-00E4-6853-70F9-C7FEB6774B29}"/>
                  </a:ext>
                </a:extLst>
              </p:cNvPr>
              <p:cNvSpPr/>
              <p:nvPr/>
            </p:nvSpPr>
            <p:spPr>
              <a:xfrm>
                <a:off x="6662862" y="4055660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9C4CF4E-00E4-6853-70F9-C7FEB6774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862" y="4055660"/>
                <a:ext cx="606218" cy="60621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B8DE784-B9F6-C4A2-9DF9-CBB857234B55}"/>
              </a:ext>
            </a:extLst>
          </p:cNvPr>
          <p:cNvSpPr txBox="1"/>
          <p:nvPr/>
        </p:nvSpPr>
        <p:spPr>
          <a:xfrm>
            <a:off x="6448457" y="144337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Hidden2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9CE34B-EF3D-7E50-58F2-58693AF5B148}"/>
              </a:ext>
            </a:extLst>
          </p:cNvPr>
          <p:cNvSpPr txBox="1"/>
          <p:nvPr/>
        </p:nvSpPr>
        <p:spPr>
          <a:xfrm rot="5400000">
            <a:off x="6531393" y="5049173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6D3B28-E6C2-17D5-9871-D10255E6BB62}"/>
              </a:ext>
            </a:extLst>
          </p:cNvPr>
          <p:cNvCxnSpPr>
            <a:cxnSpLocks/>
          </p:cNvCxnSpPr>
          <p:nvPr/>
        </p:nvCxnSpPr>
        <p:spPr>
          <a:xfrm flipV="1">
            <a:off x="7333908" y="2741246"/>
            <a:ext cx="1606509" cy="250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021CA8-E4E1-5941-7753-8B893F768EE0}"/>
              </a:ext>
            </a:extLst>
          </p:cNvPr>
          <p:cNvCxnSpPr>
            <a:cxnSpLocks/>
          </p:cNvCxnSpPr>
          <p:nvPr/>
        </p:nvCxnSpPr>
        <p:spPr>
          <a:xfrm flipV="1">
            <a:off x="7333908" y="2822620"/>
            <a:ext cx="1606509" cy="79730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47B2C3-D107-ED98-5BE5-CA42622E70AF}"/>
              </a:ext>
            </a:extLst>
          </p:cNvPr>
          <p:cNvCxnSpPr>
            <a:cxnSpLocks/>
          </p:cNvCxnSpPr>
          <p:nvPr/>
        </p:nvCxnSpPr>
        <p:spPr>
          <a:xfrm flipV="1">
            <a:off x="7333908" y="2927382"/>
            <a:ext cx="1606509" cy="14601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BC4697-EED5-DFBF-5AAC-B7E81FBC98AD}"/>
              </a:ext>
            </a:extLst>
          </p:cNvPr>
          <p:cNvCxnSpPr>
            <a:cxnSpLocks/>
          </p:cNvCxnSpPr>
          <p:nvPr/>
        </p:nvCxnSpPr>
        <p:spPr>
          <a:xfrm>
            <a:off x="7333908" y="2766255"/>
            <a:ext cx="1606509" cy="7306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ED0C20-6BC3-3E42-7C32-420F3C82B454}"/>
              </a:ext>
            </a:extLst>
          </p:cNvPr>
          <p:cNvCxnSpPr>
            <a:cxnSpLocks/>
          </p:cNvCxnSpPr>
          <p:nvPr/>
        </p:nvCxnSpPr>
        <p:spPr>
          <a:xfrm>
            <a:off x="7333908" y="2766255"/>
            <a:ext cx="1606509" cy="14277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86F722-C90B-B55E-FC73-1C90E778AA33}"/>
              </a:ext>
            </a:extLst>
          </p:cNvPr>
          <p:cNvCxnSpPr>
            <a:cxnSpLocks/>
          </p:cNvCxnSpPr>
          <p:nvPr/>
        </p:nvCxnSpPr>
        <p:spPr>
          <a:xfrm flipV="1">
            <a:off x="7333908" y="3601680"/>
            <a:ext cx="1606509" cy="1824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7CC4A8-3B29-8BFD-1CCD-0C1ABF2C56F5}"/>
              </a:ext>
            </a:extLst>
          </p:cNvPr>
          <p:cNvCxnSpPr>
            <a:cxnSpLocks/>
          </p:cNvCxnSpPr>
          <p:nvPr/>
        </p:nvCxnSpPr>
        <p:spPr>
          <a:xfrm>
            <a:off x="7333908" y="3619926"/>
            <a:ext cx="1606509" cy="6687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6C64A0-D9B1-F771-095A-D5E232C8C045}"/>
              </a:ext>
            </a:extLst>
          </p:cNvPr>
          <p:cNvCxnSpPr>
            <a:cxnSpLocks/>
          </p:cNvCxnSpPr>
          <p:nvPr/>
        </p:nvCxnSpPr>
        <p:spPr>
          <a:xfrm flipV="1">
            <a:off x="7333908" y="3724688"/>
            <a:ext cx="1606509" cy="66756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F81E91-64B9-E4F3-6BCD-A2390A972403}"/>
              </a:ext>
            </a:extLst>
          </p:cNvPr>
          <p:cNvCxnSpPr>
            <a:cxnSpLocks/>
          </p:cNvCxnSpPr>
          <p:nvPr/>
        </p:nvCxnSpPr>
        <p:spPr>
          <a:xfrm>
            <a:off x="7333908" y="4392255"/>
            <a:ext cx="160650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39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E7CAC0-6E97-F007-E378-7030B91484C8}"/>
              </a:ext>
            </a:extLst>
          </p:cNvPr>
          <p:cNvGrpSpPr/>
          <p:nvPr/>
        </p:nvGrpSpPr>
        <p:grpSpPr>
          <a:xfrm>
            <a:off x="1895755" y="1443370"/>
            <a:ext cx="904415" cy="4266828"/>
            <a:chOff x="1895755" y="1443370"/>
            <a:chExt cx="904415" cy="42668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C5BF27-09A4-0768-95FC-83D742F49C40}"/>
                </a:ext>
              </a:extLst>
            </p:cNvPr>
            <p:cNvSpPr txBox="1"/>
            <p:nvPr/>
          </p:nvSpPr>
          <p:spPr>
            <a:xfrm>
              <a:off x="1895755" y="1443370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Output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8C7BF6-695A-D5A8-A305-D9A831B2264E}"/>
                    </a:ext>
                  </a:extLst>
                </p:cNvPr>
                <p:cNvSpPr/>
                <p:nvPr/>
              </p:nvSpPr>
              <p:spPr>
                <a:xfrm>
                  <a:off x="2089888" y="2470557"/>
                  <a:ext cx="606218" cy="606218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8C7BF6-695A-D5A8-A305-D9A831B226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9888" y="2470557"/>
                  <a:ext cx="606218" cy="60621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7A3CB291-8201-4B72-B991-4957C8AB0C9F}"/>
                    </a:ext>
                  </a:extLst>
                </p:cNvPr>
                <p:cNvSpPr/>
                <p:nvPr/>
              </p:nvSpPr>
              <p:spPr>
                <a:xfrm>
                  <a:off x="2089888" y="3261509"/>
                  <a:ext cx="606218" cy="60621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7A3CB291-8201-4B72-B991-4957C8AB0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9888" y="3261509"/>
                  <a:ext cx="606218" cy="60621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57F825-72B8-9BBC-1D85-8BB636D07F3F}"/>
                    </a:ext>
                  </a:extLst>
                </p:cNvPr>
                <p:cNvSpPr/>
                <p:nvPr/>
              </p:nvSpPr>
              <p:spPr>
                <a:xfrm>
                  <a:off x="2089888" y="4052461"/>
                  <a:ext cx="606218" cy="60621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57F825-72B8-9BBC-1D85-8BB636D07F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9888" y="4052461"/>
                  <a:ext cx="606218" cy="60621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DAB0F8-80C0-DCDA-7AB3-366ADBC3A3E6}"/>
                </a:ext>
              </a:extLst>
            </p:cNvPr>
            <p:cNvSpPr txBox="1"/>
            <p:nvPr/>
          </p:nvSpPr>
          <p:spPr>
            <a:xfrm rot="5400000">
              <a:off x="1959604" y="5045973"/>
              <a:ext cx="866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400" b="1" dirty="0"/>
                <a:t>···</a:t>
              </a:r>
              <a:endParaRPr lang="en-GB" sz="2400" b="1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138CB58-C3D2-EC90-C2F5-788CB3C3F4F8}"/>
                  </a:ext>
                </a:extLst>
              </p:cNvPr>
              <p:cNvSpPr/>
              <p:nvPr/>
            </p:nvSpPr>
            <p:spPr>
              <a:xfrm>
                <a:off x="4198620" y="2470557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138CB58-C3D2-EC90-C2F5-788CB3C3F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620" y="2470557"/>
                <a:ext cx="606218" cy="60621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DC244F0-144F-5760-7F63-4E0C3B49AB05}"/>
              </a:ext>
            </a:extLst>
          </p:cNvPr>
          <p:cNvSpPr txBox="1"/>
          <p:nvPr/>
        </p:nvSpPr>
        <p:spPr>
          <a:xfrm>
            <a:off x="4083922" y="1443370"/>
            <a:ext cx="83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Target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84E21AF-2167-E0B5-CB04-D96B41BCD8E3}"/>
                  </a:ext>
                </a:extLst>
              </p:cNvPr>
              <p:cNvSpPr/>
              <p:nvPr/>
            </p:nvSpPr>
            <p:spPr>
              <a:xfrm>
                <a:off x="4202858" y="3261509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84E21AF-2167-E0B5-CB04-D96B41BCD8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858" y="3261509"/>
                <a:ext cx="606218" cy="60621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F4200CF-8F8A-6BD9-4DAC-C0E40A35DB29}"/>
                  </a:ext>
                </a:extLst>
              </p:cNvPr>
              <p:cNvSpPr/>
              <p:nvPr/>
            </p:nvSpPr>
            <p:spPr>
              <a:xfrm>
                <a:off x="4198619" y="4052461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F4200CF-8F8A-6BD9-4DAC-C0E40A35D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619" y="4052461"/>
                <a:ext cx="606218" cy="60621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C0B40D44-7419-8830-7C04-BFF65025B3DC}"/>
              </a:ext>
            </a:extLst>
          </p:cNvPr>
          <p:cNvSpPr txBox="1"/>
          <p:nvPr/>
        </p:nvSpPr>
        <p:spPr>
          <a:xfrm rot="5400000">
            <a:off x="4068336" y="5045973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05A295-20C7-EE7F-0403-39C73A7361F6}"/>
                  </a:ext>
                </a:extLst>
              </p:cNvPr>
              <p:cNvSpPr txBox="1"/>
              <p:nvPr/>
            </p:nvSpPr>
            <p:spPr>
              <a:xfrm>
                <a:off x="6315828" y="3128889"/>
                <a:ext cx="3718647" cy="87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05A295-20C7-EE7F-0403-39C73A736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828" y="3128889"/>
                <a:ext cx="3718647" cy="8714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34F65DDB-52F2-8B37-9E88-6B2B3E9F4BFC}"/>
              </a:ext>
            </a:extLst>
          </p:cNvPr>
          <p:cNvSpPr txBox="1"/>
          <p:nvPr/>
        </p:nvSpPr>
        <p:spPr>
          <a:xfrm>
            <a:off x="7095368" y="2589000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Sum of Square Loss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84577A4-D8D4-0E01-6B35-85F18AB722C2}"/>
              </a:ext>
            </a:extLst>
          </p:cNvPr>
          <p:cNvCxnSpPr>
            <a:cxnSpLocks/>
          </p:cNvCxnSpPr>
          <p:nvPr/>
        </p:nvCxnSpPr>
        <p:spPr>
          <a:xfrm>
            <a:off x="2800170" y="2796072"/>
            <a:ext cx="1283752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84D3B6-C88C-8396-B648-3C39B5809A1C}"/>
              </a:ext>
            </a:extLst>
          </p:cNvPr>
          <p:cNvCxnSpPr>
            <a:cxnSpLocks/>
          </p:cNvCxnSpPr>
          <p:nvPr/>
        </p:nvCxnSpPr>
        <p:spPr>
          <a:xfrm>
            <a:off x="2800170" y="3564698"/>
            <a:ext cx="1283752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7C0E32-E623-C66B-47B9-318DC4B02B15}"/>
              </a:ext>
            </a:extLst>
          </p:cNvPr>
          <p:cNvCxnSpPr>
            <a:cxnSpLocks/>
          </p:cNvCxnSpPr>
          <p:nvPr/>
        </p:nvCxnSpPr>
        <p:spPr>
          <a:xfrm>
            <a:off x="2800170" y="4363142"/>
            <a:ext cx="1283752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651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/>
      <p:bldP spid="38" grpId="0" animBg="1"/>
      <p:bldP spid="40" grpId="0" animBg="1"/>
      <p:bldP spid="41" grpId="0"/>
      <p:bldP spid="42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Minimise Loss – Update Weights by Gradient Descent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25ADBF3-E43E-026D-73F5-C52F3B42E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331" y="1878619"/>
            <a:ext cx="5065338" cy="365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94949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E27265-8527-0776-36BE-D7223826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674604-7716-B1F7-EF6E-E69C8EC8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2F672E-691E-0D1B-9D56-3177D2CA8FCC}"/>
                  </a:ext>
                </a:extLst>
              </p:cNvPr>
              <p:cNvSpPr txBox="1"/>
              <p:nvPr/>
            </p:nvSpPr>
            <p:spPr>
              <a:xfrm>
                <a:off x="1355208" y="2069709"/>
                <a:ext cx="3718647" cy="87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2F672E-691E-0D1B-9D56-3177D2CA8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208" y="2069709"/>
                <a:ext cx="3718647" cy="8714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43C802-FCC3-08D9-0071-824B0F55506F}"/>
                  </a:ext>
                </a:extLst>
              </p:cNvPr>
              <p:cNvSpPr txBox="1"/>
              <p:nvPr/>
            </p:nvSpPr>
            <p:spPr>
              <a:xfrm>
                <a:off x="1683214" y="2998806"/>
                <a:ext cx="3062633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43C802-FCC3-08D9-0071-824B0F555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214" y="2998806"/>
                <a:ext cx="3062633" cy="6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CAA55B-467F-DA74-F0DA-5671E50577A4}"/>
                  </a:ext>
                </a:extLst>
              </p:cNvPr>
              <p:cNvSpPr txBox="1"/>
              <p:nvPr/>
            </p:nvSpPr>
            <p:spPr>
              <a:xfrm>
                <a:off x="2589423" y="3934583"/>
                <a:ext cx="1250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CAA55B-467F-DA74-F0DA-5671E5057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423" y="3934583"/>
                <a:ext cx="12502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9CA44F-6E87-29BC-8EF6-DC960791095D}"/>
                  </a:ext>
                </a:extLst>
              </p:cNvPr>
              <p:cNvSpPr txBox="1"/>
              <p:nvPr/>
            </p:nvSpPr>
            <p:spPr>
              <a:xfrm>
                <a:off x="7446155" y="2997267"/>
                <a:ext cx="2190536" cy="618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9CA44F-6E87-29BC-8EF6-DC9607910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155" y="2997267"/>
                <a:ext cx="2190536" cy="618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8EC856DB-0C7A-9503-B221-3A923C2F97A8}"/>
              </a:ext>
            </a:extLst>
          </p:cNvPr>
          <p:cNvSpPr/>
          <p:nvPr/>
        </p:nvSpPr>
        <p:spPr>
          <a:xfrm>
            <a:off x="5486400" y="3078480"/>
            <a:ext cx="1432560" cy="4724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57E08-227B-7E3E-0561-A0533CC3A553}"/>
              </a:ext>
            </a:extLst>
          </p:cNvPr>
          <p:cNvSpPr txBox="1"/>
          <p:nvPr/>
        </p:nvSpPr>
        <p:spPr>
          <a:xfrm>
            <a:off x="7900991" y="2505437"/>
            <a:ext cx="1280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Chain Rule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248E5-1F95-4AA4-8B6C-2C42F5AEED91}"/>
              </a:ext>
            </a:extLst>
          </p:cNvPr>
          <p:cNvSpPr txBox="1"/>
          <p:nvPr/>
        </p:nvSpPr>
        <p:spPr>
          <a:xfrm>
            <a:off x="5486400" y="4469869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 we really need to compute it?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0999A1-C8D4-608E-1617-AA0864F22F5F}"/>
              </a:ext>
            </a:extLst>
          </p:cNvPr>
          <p:cNvSpPr txBox="1"/>
          <p:nvPr/>
        </p:nvSpPr>
        <p:spPr>
          <a:xfrm>
            <a:off x="9366424" y="446986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39331364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E27265-8527-0776-36BE-D7223826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674604-7716-B1F7-EF6E-E69C8EC8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 &amp;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79C00B3-F4DC-38CC-4B88-0F74BA212C8C}"/>
                  </a:ext>
                </a:extLst>
              </p:cNvPr>
              <p:cNvSpPr txBox="1"/>
              <p:nvPr/>
            </p:nvSpPr>
            <p:spPr>
              <a:xfrm>
                <a:off x="2264396" y="4968079"/>
                <a:ext cx="8475397" cy="665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      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GB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      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      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⋅   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GB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79C00B3-F4DC-38CC-4B88-0F74BA212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396" y="4968079"/>
                <a:ext cx="8475397" cy="66595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A4BA72A-D4F8-7D21-2176-1A35BCAE7ECD}"/>
                  </a:ext>
                </a:extLst>
              </p:cNvPr>
              <p:cNvSpPr/>
              <p:nvPr/>
            </p:nvSpPr>
            <p:spPr>
              <a:xfrm>
                <a:off x="1548244" y="2049879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A4BA72A-D4F8-7D21-2176-1A35BCAE7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44" y="2049879"/>
                <a:ext cx="606218" cy="606218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96D25FB-9E4E-628A-1855-8C1639F93E5B}"/>
                  </a:ext>
                </a:extLst>
              </p:cNvPr>
              <p:cNvSpPr/>
              <p:nvPr/>
            </p:nvSpPr>
            <p:spPr>
              <a:xfrm>
                <a:off x="1548244" y="2840831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96D25FB-9E4E-628A-1855-8C1639F93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44" y="2840831"/>
                <a:ext cx="606218" cy="606218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300075E-99B2-30F3-CD5F-138D794FEA58}"/>
                  </a:ext>
                </a:extLst>
              </p:cNvPr>
              <p:cNvSpPr/>
              <p:nvPr/>
            </p:nvSpPr>
            <p:spPr>
              <a:xfrm>
                <a:off x="1548244" y="3631783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300075E-99B2-30F3-CD5F-138D794FE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44" y="3631783"/>
                <a:ext cx="606218" cy="606218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B8876F8-2960-5FC4-E2E5-ED7744098F54}"/>
                  </a:ext>
                </a:extLst>
              </p:cNvPr>
              <p:cNvSpPr/>
              <p:nvPr/>
            </p:nvSpPr>
            <p:spPr>
              <a:xfrm>
                <a:off x="1548244" y="4422735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B8876F8-2960-5FC4-E2E5-ED7744098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44" y="4422735"/>
                <a:ext cx="606218" cy="606218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090EF12-BA70-7650-9E24-1F65ACC6764E}"/>
              </a:ext>
            </a:extLst>
          </p:cNvPr>
          <p:cNvSpPr txBox="1"/>
          <p:nvPr/>
        </p:nvSpPr>
        <p:spPr>
          <a:xfrm>
            <a:off x="1490516" y="14433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EDAB84-EE1A-68D2-69B7-959F48F3D5F0}"/>
              </a:ext>
            </a:extLst>
          </p:cNvPr>
          <p:cNvSpPr txBox="1"/>
          <p:nvPr/>
        </p:nvSpPr>
        <p:spPr>
          <a:xfrm>
            <a:off x="8271247" y="144337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5631684-AC7A-BA85-1066-6327E2A80B84}"/>
                  </a:ext>
                </a:extLst>
              </p:cNvPr>
              <p:cNvSpPr/>
              <p:nvPr/>
            </p:nvSpPr>
            <p:spPr>
              <a:xfrm>
                <a:off x="8465380" y="2470557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5631684-AC7A-BA85-1066-6327E2A80B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380" y="2470557"/>
                <a:ext cx="606218" cy="606218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C49BAB7-AC7F-19A5-B301-0E74BA009BDE}"/>
                  </a:ext>
                </a:extLst>
              </p:cNvPr>
              <p:cNvSpPr/>
              <p:nvPr/>
            </p:nvSpPr>
            <p:spPr>
              <a:xfrm>
                <a:off x="8465380" y="3261509"/>
                <a:ext cx="606218" cy="606218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shade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C49BAB7-AC7F-19A5-B301-0E74BA009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380" y="3261509"/>
                <a:ext cx="606218" cy="606218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accent5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8E11F6E-C7A7-64FC-5036-F95A661C5243}"/>
                  </a:ext>
                </a:extLst>
              </p:cNvPr>
              <p:cNvSpPr/>
              <p:nvPr/>
            </p:nvSpPr>
            <p:spPr>
              <a:xfrm>
                <a:off x="8465380" y="4052461"/>
                <a:ext cx="606218" cy="606218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shade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8E11F6E-C7A7-64FC-5036-F95A661C52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380" y="4052461"/>
                <a:ext cx="606218" cy="606218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accent5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2205CBE-09BC-ADED-1A33-98A7BAFE23BA}"/>
                  </a:ext>
                </a:extLst>
              </p:cNvPr>
              <p:cNvSpPr/>
              <p:nvPr/>
            </p:nvSpPr>
            <p:spPr>
              <a:xfrm>
                <a:off x="3755480" y="2473756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2205CBE-09BC-ADED-1A33-98A7BAFE23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480" y="2473756"/>
                <a:ext cx="606218" cy="606218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E7CC44A-C5B4-A4C8-AD51-F766715A93CA}"/>
                  </a:ext>
                </a:extLst>
              </p:cNvPr>
              <p:cNvSpPr/>
              <p:nvPr/>
            </p:nvSpPr>
            <p:spPr>
              <a:xfrm>
                <a:off x="3755480" y="3264708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E7CC44A-C5B4-A4C8-AD51-F766715A9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480" y="3264708"/>
                <a:ext cx="606218" cy="606218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394A3EF-DEA0-3584-A56E-2EEFBEB7B453}"/>
                  </a:ext>
                </a:extLst>
              </p:cNvPr>
              <p:cNvSpPr/>
              <p:nvPr/>
            </p:nvSpPr>
            <p:spPr>
              <a:xfrm>
                <a:off x="3756664" y="4055660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394A3EF-DEA0-3584-A56E-2EEFBEB7B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664" y="4055660"/>
                <a:ext cx="606218" cy="606218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2371FBA-F194-32ED-7455-3B638898CD0D}"/>
              </a:ext>
            </a:extLst>
          </p:cNvPr>
          <p:cNvSpPr txBox="1"/>
          <p:nvPr/>
        </p:nvSpPr>
        <p:spPr>
          <a:xfrm>
            <a:off x="3542261" y="144337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Hidden1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EB9CA0-D64F-6945-8970-358705D9CD83}"/>
              </a:ext>
            </a:extLst>
          </p:cNvPr>
          <p:cNvCxnSpPr>
            <a:cxnSpLocks/>
          </p:cNvCxnSpPr>
          <p:nvPr/>
        </p:nvCxnSpPr>
        <p:spPr>
          <a:xfrm>
            <a:off x="2212188" y="2372264"/>
            <a:ext cx="1471287" cy="2838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2584E5-4292-EA44-E396-5973154C79AD}"/>
              </a:ext>
            </a:extLst>
          </p:cNvPr>
          <p:cNvCxnSpPr>
            <a:cxnSpLocks/>
          </p:cNvCxnSpPr>
          <p:nvPr/>
        </p:nvCxnSpPr>
        <p:spPr>
          <a:xfrm>
            <a:off x="2212188" y="2372264"/>
            <a:ext cx="1471287" cy="107478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205F94-BA89-6709-52C6-D58D86B4B815}"/>
              </a:ext>
            </a:extLst>
          </p:cNvPr>
          <p:cNvCxnSpPr>
            <a:cxnSpLocks/>
          </p:cNvCxnSpPr>
          <p:nvPr/>
        </p:nvCxnSpPr>
        <p:spPr>
          <a:xfrm>
            <a:off x="2212188" y="2372264"/>
            <a:ext cx="1471287" cy="186573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E8461A-1FE3-B2D3-793A-61310E267EB9}"/>
              </a:ext>
            </a:extLst>
          </p:cNvPr>
          <p:cNvCxnSpPr>
            <a:cxnSpLocks/>
          </p:cNvCxnSpPr>
          <p:nvPr/>
        </p:nvCxnSpPr>
        <p:spPr>
          <a:xfrm flipV="1">
            <a:off x="2212188" y="2725947"/>
            <a:ext cx="1471287" cy="35402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269D9B3-DC08-0E07-D6A4-BF9625C23088}"/>
              </a:ext>
            </a:extLst>
          </p:cNvPr>
          <p:cNvCxnSpPr>
            <a:cxnSpLocks/>
          </p:cNvCxnSpPr>
          <p:nvPr/>
        </p:nvCxnSpPr>
        <p:spPr>
          <a:xfrm flipV="1">
            <a:off x="2212188" y="2802340"/>
            <a:ext cx="1471287" cy="113130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7F4D3A-328C-1E7C-80C1-248CD56FC097}"/>
              </a:ext>
            </a:extLst>
          </p:cNvPr>
          <p:cNvCxnSpPr>
            <a:cxnSpLocks/>
          </p:cNvCxnSpPr>
          <p:nvPr/>
        </p:nvCxnSpPr>
        <p:spPr>
          <a:xfrm flipV="1">
            <a:off x="2212188" y="2907102"/>
            <a:ext cx="1471287" cy="16648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81BDB6B-35E9-65D6-9377-EB28F4AAF9B5}"/>
              </a:ext>
            </a:extLst>
          </p:cNvPr>
          <p:cNvCxnSpPr>
            <a:cxnSpLocks/>
          </p:cNvCxnSpPr>
          <p:nvPr/>
        </p:nvCxnSpPr>
        <p:spPr>
          <a:xfrm>
            <a:off x="2212188" y="3079974"/>
            <a:ext cx="1471287" cy="44823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1F1DB7-92E8-0E8A-6798-728EAC8DC0EE}"/>
              </a:ext>
            </a:extLst>
          </p:cNvPr>
          <p:cNvCxnSpPr>
            <a:cxnSpLocks/>
          </p:cNvCxnSpPr>
          <p:nvPr/>
        </p:nvCxnSpPr>
        <p:spPr>
          <a:xfrm>
            <a:off x="2212188" y="3079974"/>
            <a:ext cx="1471287" cy="1250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84EDE8-75DC-E4AE-EF4F-34810CB400F4}"/>
              </a:ext>
            </a:extLst>
          </p:cNvPr>
          <p:cNvCxnSpPr>
            <a:cxnSpLocks/>
          </p:cNvCxnSpPr>
          <p:nvPr/>
        </p:nvCxnSpPr>
        <p:spPr>
          <a:xfrm flipV="1">
            <a:off x="2212188" y="3581400"/>
            <a:ext cx="1471287" cy="35224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12D6BE-C4AE-B6BF-87C4-F410A28D8354}"/>
              </a:ext>
            </a:extLst>
          </p:cNvPr>
          <p:cNvCxnSpPr>
            <a:cxnSpLocks/>
          </p:cNvCxnSpPr>
          <p:nvPr/>
        </p:nvCxnSpPr>
        <p:spPr>
          <a:xfrm>
            <a:off x="2212188" y="3933645"/>
            <a:ext cx="1471287" cy="4890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BA3E93-05D8-9F54-0097-954F68886E9E}"/>
              </a:ext>
            </a:extLst>
          </p:cNvPr>
          <p:cNvCxnSpPr>
            <a:cxnSpLocks/>
          </p:cNvCxnSpPr>
          <p:nvPr/>
        </p:nvCxnSpPr>
        <p:spPr>
          <a:xfrm flipV="1">
            <a:off x="2212188" y="3631783"/>
            <a:ext cx="1471287" cy="9402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C92895-2BC2-7E62-2BB1-67251E682C8F}"/>
              </a:ext>
            </a:extLst>
          </p:cNvPr>
          <p:cNvCxnSpPr>
            <a:cxnSpLocks/>
          </p:cNvCxnSpPr>
          <p:nvPr/>
        </p:nvCxnSpPr>
        <p:spPr>
          <a:xfrm flipV="1">
            <a:off x="2212188" y="4495800"/>
            <a:ext cx="1471287" cy="762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DA62461-83B6-57D8-6009-89C5ACEB058C}"/>
              </a:ext>
            </a:extLst>
          </p:cNvPr>
          <p:cNvCxnSpPr>
            <a:cxnSpLocks/>
          </p:cNvCxnSpPr>
          <p:nvPr/>
        </p:nvCxnSpPr>
        <p:spPr>
          <a:xfrm flipV="1">
            <a:off x="4433703" y="2720966"/>
            <a:ext cx="1606509" cy="250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C9CD0B-5F81-BF33-2EFF-76EE59E55A91}"/>
              </a:ext>
            </a:extLst>
          </p:cNvPr>
          <p:cNvCxnSpPr>
            <a:cxnSpLocks/>
          </p:cNvCxnSpPr>
          <p:nvPr/>
        </p:nvCxnSpPr>
        <p:spPr>
          <a:xfrm flipV="1">
            <a:off x="4433703" y="2802340"/>
            <a:ext cx="1606509" cy="79730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9F148D-3134-B5B1-010F-5714229BA3C4}"/>
              </a:ext>
            </a:extLst>
          </p:cNvPr>
          <p:cNvCxnSpPr>
            <a:cxnSpLocks/>
          </p:cNvCxnSpPr>
          <p:nvPr/>
        </p:nvCxnSpPr>
        <p:spPr>
          <a:xfrm flipV="1">
            <a:off x="4433703" y="2907102"/>
            <a:ext cx="1606509" cy="14601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9B6CA60-81EB-4217-DC85-ABB084AB05ED}"/>
              </a:ext>
            </a:extLst>
          </p:cNvPr>
          <p:cNvCxnSpPr>
            <a:cxnSpLocks/>
          </p:cNvCxnSpPr>
          <p:nvPr/>
        </p:nvCxnSpPr>
        <p:spPr>
          <a:xfrm>
            <a:off x="4433703" y="2745975"/>
            <a:ext cx="1606509" cy="7306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EB3C30-4C3F-BCF8-EA4F-B125616217DC}"/>
              </a:ext>
            </a:extLst>
          </p:cNvPr>
          <p:cNvCxnSpPr>
            <a:cxnSpLocks/>
          </p:cNvCxnSpPr>
          <p:nvPr/>
        </p:nvCxnSpPr>
        <p:spPr>
          <a:xfrm>
            <a:off x="4433703" y="2745975"/>
            <a:ext cx="1606509" cy="14277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D87C07D-BFF8-7878-FE39-0747AB0E0C5E}"/>
              </a:ext>
            </a:extLst>
          </p:cNvPr>
          <p:cNvCxnSpPr>
            <a:cxnSpLocks/>
          </p:cNvCxnSpPr>
          <p:nvPr/>
        </p:nvCxnSpPr>
        <p:spPr>
          <a:xfrm flipV="1">
            <a:off x="4433703" y="3581400"/>
            <a:ext cx="1606509" cy="1824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D3C333A-A7CC-D9D5-C0FF-2BBEDE52D102}"/>
              </a:ext>
            </a:extLst>
          </p:cNvPr>
          <p:cNvCxnSpPr>
            <a:cxnSpLocks/>
          </p:cNvCxnSpPr>
          <p:nvPr/>
        </p:nvCxnSpPr>
        <p:spPr>
          <a:xfrm>
            <a:off x="4433703" y="3599646"/>
            <a:ext cx="1606509" cy="6687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039E50B-4160-8B20-A738-C74210A11346}"/>
              </a:ext>
            </a:extLst>
          </p:cNvPr>
          <p:cNvCxnSpPr>
            <a:cxnSpLocks/>
          </p:cNvCxnSpPr>
          <p:nvPr/>
        </p:nvCxnSpPr>
        <p:spPr>
          <a:xfrm flipV="1">
            <a:off x="4433703" y="3704408"/>
            <a:ext cx="1606509" cy="66756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AF03C5B-A01D-C2A3-E23E-2C8F2B8BA33C}"/>
              </a:ext>
            </a:extLst>
          </p:cNvPr>
          <p:cNvCxnSpPr>
            <a:cxnSpLocks/>
          </p:cNvCxnSpPr>
          <p:nvPr/>
        </p:nvCxnSpPr>
        <p:spPr>
          <a:xfrm>
            <a:off x="4433703" y="4371975"/>
            <a:ext cx="160650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C3D9C20-A28E-2049-8469-2B9DEDF0A8E3}"/>
                  </a:ext>
                </a:extLst>
              </p:cNvPr>
              <p:cNvSpPr/>
              <p:nvPr/>
            </p:nvSpPr>
            <p:spPr>
              <a:xfrm>
                <a:off x="6118210" y="2473756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C3D9C20-A28E-2049-8469-2B9DEDF0A8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210" y="2473756"/>
                <a:ext cx="606218" cy="606218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7218B09-8B72-3134-AE51-EE6696D1F880}"/>
                  </a:ext>
                </a:extLst>
              </p:cNvPr>
              <p:cNvSpPr/>
              <p:nvPr/>
            </p:nvSpPr>
            <p:spPr>
              <a:xfrm>
                <a:off x="6118210" y="3264708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7218B09-8B72-3134-AE51-EE6696D1F8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210" y="3264708"/>
                <a:ext cx="606218" cy="606218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CF542A4-004B-484B-D491-DC57CD05DB09}"/>
                  </a:ext>
                </a:extLst>
              </p:cNvPr>
              <p:cNvSpPr/>
              <p:nvPr/>
            </p:nvSpPr>
            <p:spPr>
              <a:xfrm>
                <a:off x="6119394" y="4055660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CF542A4-004B-484B-D491-DC57CD05D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394" y="4055660"/>
                <a:ext cx="606218" cy="606218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C73ADA6E-FEB0-B7C0-B8FE-1BEEE94FAA84}"/>
              </a:ext>
            </a:extLst>
          </p:cNvPr>
          <p:cNvSpPr txBox="1"/>
          <p:nvPr/>
        </p:nvSpPr>
        <p:spPr>
          <a:xfrm>
            <a:off x="5904989" y="144337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Hidden2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EF7934-2C11-E755-32BF-836E114E661C}"/>
              </a:ext>
            </a:extLst>
          </p:cNvPr>
          <p:cNvCxnSpPr>
            <a:cxnSpLocks/>
          </p:cNvCxnSpPr>
          <p:nvPr/>
        </p:nvCxnSpPr>
        <p:spPr>
          <a:xfrm flipV="1">
            <a:off x="6790440" y="2741246"/>
            <a:ext cx="1606509" cy="250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8024A05-3449-C048-BC3A-CEF9EE6961CC}"/>
              </a:ext>
            </a:extLst>
          </p:cNvPr>
          <p:cNvCxnSpPr>
            <a:cxnSpLocks/>
          </p:cNvCxnSpPr>
          <p:nvPr/>
        </p:nvCxnSpPr>
        <p:spPr>
          <a:xfrm flipV="1">
            <a:off x="6790440" y="2822620"/>
            <a:ext cx="1606509" cy="79730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5AD8E8D-B7A4-1089-BC7D-D1BEA385D383}"/>
              </a:ext>
            </a:extLst>
          </p:cNvPr>
          <p:cNvCxnSpPr>
            <a:cxnSpLocks/>
          </p:cNvCxnSpPr>
          <p:nvPr/>
        </p:nvCxnSpPr>
        <p:spPr>
          <a:xfrm flipV="1">
            <a:off x="6790440" y="2927382"/>
            <a:ext cx="1606509" cy="14601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C181D6F-B3B9-4F93-0C6E-1F51C06E9108}"/>
              </a:ext>
            </a:extLst>
          </p:cNvPr>
          <p:cNvCxnSpPr>
            <a:cxnSpLocks/>
          </p:cNvCxnSpPr>
          <p:nvPr/>
        </p:nvCxnSpPr>
        <p:spPr>
          <a:xfrm>
            <a:off x="6790440" y="2766255"/>
            <a:ext cx="1606509" cy="7306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8084CD6-F920-DDE0-ADA4-9702904AC757}"/>
              </a:ext>
            </a:extLst>
          </p:cNvPr>
          <p:cNvCxnSpPr>
            <a:cxnSpLocks/>
          </p:cNvCxnSpPr>
          <p:nvPr/>
        </p:nvCxnSpPr>
        <p:spPr>
          <a:xfrm>
            <a:off x="6790440" y="2766255"/>
            <a:ext cx="1606509" cy="14277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1DC28D1-E313-BE7B-F160-9AFCE9C608ED}"/>
              </a:ext>
            </a:extLst>
          </p:cNvPr>
          <p:cNvCxnSpPr>
            <a:cxnSpLocks/>
          </p:cNvCxnSpPr>
          <p:nvPr/>
        </p:nvCxnSpPr>
        <p:spPr>
          <a:xfrm flipV="1">
            <a:off x="6790440" y="3601680"/>
            <a:ext cx="1606509" cy="1824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CCC8C82-43C2-A265-D839-3968FF3E3B81}"/>
              </a:ext>
            </a:extLst>
          </p:cNvPr>
          <p:cNvCxnSpPr>
            <a:cxnSpLocks/>
          </p:cNvCxnSpPr>
          <p:nvPr/>
        </p:nvCxnSpPr>
        <p:spPr>
          <a:xfrm>
            <a:off x="6790440" y="3619926"/>
            <a:ext cx="1606509" cy="6687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1250D93-680E-6D31-1374-C29820E1E67F}"/>
              </a:ext>
            </a:extLst>
          </p:cNvPr>
          <p:cNvCxnSpPr>
            <a:cxnSpLocks/>
          </p:cNvCxnSpPr>
          <p:nvPr/>
        </p:nvCxnSpPr>
        <p:spPr>
          <a:xfrm flipV="1">
            <a:off x="6790440" y="3724688"/>
            <a:ext cx="1606509" cy="66756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8B27938-16E7-9116-E713-C59311B7FBB7}"/>
              </a:ext>
            </a:extLst>
          </p:cNvPr>
          <p:cNvCxnSpPr>
            <a:cxnSpLocks/>
          </p:cNvCxnSpPr>
          <p:nvPr/>
        </p:nvCxnSpPr>
        <p:spPr>
          <a:xfrm>
            <a:off x="6790440" y="4392255"/>
            <a:ext cx="160650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48CCC35-040B-CBA4-0BB2-107FE6786497}"/>
                  </a:ext>
                </a:extLst>
              </p:cNvPr>
              <p:cNvSpPr/>
              <p:nvPr/>
            </p:nvSpPr>
            <p:spPr>
              <a:xfrm>
                <a:off x="10133576" y="2470557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48CCC35-040B-CBA4-0BB2-107FE6786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576" y="2470557"/>
                <a:ext cx="606218" cy="606218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5DE4E0F1-1FC9-D509-BB54-E5A46AE1AFA3}"/>
              </a:ext>
            </a:extLst>
          </p:cNvPr>
          <p:cNvSpPr txBox="1"/>
          <p:nvPr/>
        </p:nvSpPr>
        <p:spPr>
          <a:xfrm>
            <a:off x="10018878" y="1443370"/>
            <a:ext cx="83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Target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C2B29D1-8571-67CE-C0DD-73387C9782DF}"/>
                  </a:ext>
                </a:extLst>
              </p:cNvPr>
              <p:cNvSpPr/>
              <p:nvPr/>
            </p:nvSpPr>
            <p:spPr>
              <a:xfrm>
                <a:off x="10137814" y="3261509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C2B29D1-8571-67CE-C0DD-73387C978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814" y="3261509"/>
                <a:ext cx="606218" cy="606218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D8D19D9-DD7B-4825-C297-C52D6519A65E}"/>
                  </a:ext>
                </a:extLst>
              </p:cNvPr>
              <p:cNvSpPr/>
              <p:nvPr/>
            </p:nvSpPr>
            <p:spPr>
              <a:xfrm>
                <a:off x="10133575" y="4052461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D8D19D9-DD7B-4825-C297-C52D6519A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575" y="4052461"/>
                <a:ext cx="606218" cy="606218"/>
              </a:xfrm>
              <a:prstGeom prst="ellipse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7B17E09-572E-2216-7802-1268912D4B58}"/>
              </a:ext>
            </a:extLst>
          </p:cNvPr>
          <p:cNvCxnSpPr>
            <a:cxnSpLocks/>
          </p:cNvCxnSpPr>
          <p:nvPr/>
        </p:nvCxnSpPr>
        <p:spPr>
          <a:xfrm>
            <a:off x="9175662" y="2766255"/>
            <a:ext cx="84321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9BC2602-96A5-9CA6-9AA0-64CCC1989F78}"/>
              </a:ext>
            </a:extLst>
          </p:cNvPr>
          <p:cNvCxnSpPr>
            <a:cxnSpLocks/>
          </p:cNvCxnSpPr>
          <p:nvPr/>
        </p:nvCxnSpPr>
        <p:spPr>
          <a:xfrm>
            <a:off x="9175662" y="3581400"/>
            <a:ext cx="84321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D116EF2-9A7B-7235-3B99-303DE9C46B89}"/>
              </a:ext>
            </a:extLst>
          </p:cNvPr>
          <p:cNvCxnSpPr>
            <a:cxnSpLocks/>
          </p:cNvCxnSpPr>
          <p:nvPr/>
        </p:nvCxnSpPr>
        <p:spPr>
          <a:xfrm>
            <a:off x="9175662" y="4383028"/>
            <a:ext cx="84321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9711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D6D88D-59A8-6AE4-5C57-3ACDF563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A14E2B-DC5C-AA97-6B75-43256E500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Notice and Improvement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77690-6F30-4E9E-AAE4-4439B3749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670" y="1593473"/>
            <a:ext cx="8211520" cy="1477718"/>
          </a:xfrm>
        </p:spPr>
        <p:txBody>
          <a:bodyPr/>
          <a:lstStyle/>
          <a:p>
            <a:r>
              <a:rPr lang="en-GB" dirty="0"/>
              <a:t>Input normalisation</a:t>
            </a:r>
          </a:p>
          <a:p>
            <a:r>
              <a:rPr lang="en-GB" dirty="0"/>
              <a:t>Weights initialisation</a:t>
            </a:r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Why not all zero / same values?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0981A8-A395-85C1-DB42-DFD799098AAA}"/>
              </a:ext>
            </a:extLst>
          </p:cNvPr>
          <p:cNvSpPr txBox="1">
            <a:spLocks/>
          </p:cNvSpPr>
          <p:nvPr/>
        </p:nvSpPr>
        <p:spPr>
          <a:xfrm>
            <a:off x="1320670" y="3574673"/>
            <a:ext cx="8211520" cy="1477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B054F"/>
              </a:buClr>
              <a:buFont typeface="System Font Regular"/>
              <a:buChar char="●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B054F"/>
              </a:buClr>
              <a:buFont typeface="System Font Regular"/>
              <a:buChar char="●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B054F"/>
              </a:buClr>
              <a:buFont typeface="System Font Regular"/>
              <a:buChar char="●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B054F"/>
              </a:buClr>
              <a:buFont typeface="System Font Regular"/>
              <a:buChar char="●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B054F"/>
              </a:buClr>
              <a:buFont typeface="System Font Regular"/>
              <a:buChar char="●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054F"/>
              </a:buClr>
              <a:buSzPts val="2800"/>
              <a:buFont typeface="System Font Regular"/>
              <a:buChar char="●"/>
            </a:pPr>
            <a:r>
              <a:rPr lang="en-US" kern="1200" dirty="0">
                <a:solidFill>
                  <a:srgbClr val="000000"/>
                </a:solidFill>
                <a:effectLst/>
                <a:latin typeface="Avenir Book" panose="02000503020000020003"/>
                <a:ea typeface="华文新魏" panose="02010800040101010101" pitchFamily="2" charset="-122"/>
                <a:cs typeface="+mn-cs"/>
              </a:rPr>
              <a:t>Add bias</a:t>
            </a:r>
            <a:endParaRPr lang="en-GB" dirty="0">
              <a:effectLst/>
            </a:endParaRPr>
          </a:p>
          <a:p>
            <a:pPr marL="457200" indent="-4572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kern="1200" dirty="0">
                <a:solidFill>
                  <a:srgbClr val="000000"/>
                </a:solidFill>
                <a:effectLst/>
                <a:latin typeface="Avenir Book" panose="02000503020000020003"/>
                <a:ea typeface="华文新魏" panose="02010800040101010101" pitchFamily="2" charset="-122"/>
                <a:cs typeface="+mn-cs"/>
              </a:rPr>
              <a:t>SoftMax</a:t>
            </a:r>
            <a:endParaRPr lang="en-GB" dirty="0">
              <a:effectLst/>
            </a:endParaRPr>
          </a:p>
          <a:p>
            <a:pPr marL="457200" indent="-4572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kern="1200" dirty="0">
                <a:solidFill>
                  <a:srgbClr val="000000"/>
                </a:solidFill>
                <a:effectLst/>
                <a:latin typeface="Avenir Book" panose="02000503020000020003"/>
                <a:ea typeface="+mn-ea"/>
                <a:cs typeface="+mn-cs"/>
              </a:rPr>
              <a:t>Cross Entropy Loss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49887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12530B-C646-F0B1-2CA5-A0C7DF5C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D5D602-2D2C-25EA-03ED-0FA533895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 - Unexplainable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7C7308-2B37-08CB-5CE2-A6CA332808FE}"/>
                  </a:ext>
                </a:extLst>
              </p:cNvPr>
              <p:cNvSpPr txBox="1"/>
              <p:nvPr/>
            </p:nvSpPr>
            <p:spPr>
              <a:xfrm>
                <a:off x="5412095" y="3224373"/>
                <a:ext cx="13678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7C7308-2B37-08CB-5CE2-A6CA33280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95" y="3224373"/>
                <a:ext cx="1367810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65A4B5-98A0-6D83-EAE1-89F82AC755BB}"/>
                  </a:ext>
                </a:extLst>
              </p:cNvPr>
              <p:cNvSpPr txBox="1"/>
              <p:nvPr/>
            </p:nvSpPr>
            <p:spPr>
              <a:xfrm>
                <a:off x="5377822" y="3224373"/>
                <a:ext cx="14363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65A4B5-98A0-6D83-EAE1-89F82AC75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822" y="3224373"/>
                <a:ext cx="1436355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87995A-0CF6-4B27-5045-BDDF3675F033}"/>
                  </a:ext>
                </a:extLst>
              </p:cNvPr>
              <p:cNvSpPr txBox="1"/>
              <p:nvPr/>
            </p:nvSpPr>
            <p:spPr>
              <a:xfrm>
                <a:off x="5277730" y="3122678"/>
                <a:ext cx="1636538" cy="603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87995A-0CF6-4B27-5045-BDDF3675F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730" y="3122678"/>
                <a:ext cx="1636538" cy="6034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C11673-8A8A-44A8-1F18-DF254B61B6CA}"/>
                  </a:ext>
                </a:extLst>
              </p:cNvPr>
              <p:cNvSpPr txBox="1"/>
              <p:nvPr/>
            </p:nvSpPr>
            <p:spPr>
              <a:xfrm>
                <a:off x="5210308" y="1921037"/>
                <a:ext cx="1771382" cy="3008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C11673-8A8A-44A8-1F18-DF254B61B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308" y="1921037"/>
                <a:ext cx="1771382" cy="30087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3AA567-5BE6-7EAB-4249-1C164DEF9A36}"/>
                  </a:ext>
                </a:extLst>
              </p:cNvPr>
              <p:cNvSpPr txBox="1"/>
              <p:nvPr/>
            </p:nvSpPr>
            <p:spPr>
              <a:xfrm>
                <a:off x="3741957" y="1919046"/>
                <a:ext cx="4708084" cy="3010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−18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−14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−13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−13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−13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−9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−11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−11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3AA567-5BE6-7EAB-4249-1C164DEF9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957" y="1919046"/>
                <a:ext cx="4708084" cy="30107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085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6" grpId="0"/>
      <p:bldP spid="6" grpId="1"/>
      <p:bldP spid="8" grpId="0"/>
      <p:bldP spid="8" grpId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6BA5EE-2C77-E634-B918-1E776AB4A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D78F7-8DCB-6154-BBD6-6DEF1882A7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GB" dirty="0">
                <a:latin typeface="Avenir Book"/>
              </a:rPr>
              <a:t>Workshop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3453FC-13E7-C953-79EE-722914E120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Model Definition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BFC99A-75AF-B07F-8E5C-547B2AED49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Problem Scope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1BFB4-CACA-7FBE-0883-D768B6B177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Training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0AF77-FBA4-CF6A-A49F-15E9AA0FB3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Extensions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A77162-C4DD-E2D1-04E5-4B56337EAD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Coding Practice</a:t>
            </a:r>
          </a:p>
        </p:txBody>
      </p:sp>
    </p:spTree>
    <p:extLst>
      <p:ext uri="{BB962C8B-B14F-4D97-AF65-F5344CB8AC3E}">
        <p14:creationId xmlns:p14="http://schemas.microsoft.com/office/powerpoint/2010/main" val="2963849110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12530B-C646-F0B1-2CA5-A0C7DF5C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D5D602-2D2C-25EA-03ED-0FA533895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 - Universal Approximation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3BFB6-12D3-45C5-ED86-6AA277AA8823}"/>
              </a:ext>
            </a:extLst>
          </p:cNvPr>
          <p:cNvSpPr txBox="1"/>
          <p:nvPr/>
        </p:nvSpPr>
        <p:spPr>
          <a:xfrm>
            <a:off x="1408831" y="1657144"/>
            <a:ext cx="4043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Neural networks can represent a wide variety of interesting functions when given appropriate weights.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987962-FADE-701E-EFCD-1B1EEF94341A}"/>
              </a:ext>
            </a:extLst>
          </p:cNvPr>
          <p:cNvSpPr txBox="1"/>
          <p:nvPr/>
        </p:nvSpPr>
        <p:spPr>
          <a:xfrm>
            <a:off x="1408831" y="3567733"/>
            <a:ext cx="44226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It is capable of approximating any continuous functions between two Euclidean spaces, as long as having enough depths and nodes.</a:t>
            </a:r>
          </a:p>
        </p:txBody>
      </p:sp>
      <p:pic>
        <p:nvPicPr>
          <p:cNvPr id="12" name="Picture 11" descr="Paper head with arrow">
            <a:extLst>
              <a:ext uri="{FF2B5EF4-FFF2-40B4-BE49-F238E27FC236}">
                <a16:creationId xmlns:a16="http://schemas.microsoft.com/office/drawing/2014/main" id="{206BF32D-1AEC-F76F-ACCB-CEA6C1162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274" y="1657144"/>
            <a:ext cx="2608053" cy="39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5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B8715A-D3A4-0ED9-0F82-37993A71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7CA2D6-93DC-8A00-BF98-02D06F0B6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some coding</a:t>
            </a:r>
          </a:p>
        </p:txBody>
      </p:sp>
    </p:spTree>
    <p:extLst>
      <p:ext uri="{BB962C8B-B14F-4D97-AF65-F5344CB8AC3E}">
        <p14:creationId xmlns:p14="http://schemas.microsoft.com/office/powerpoint/2010/main" val="298732608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88C440-ADCE-3C68-F033-9DE34679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 Sign Language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D28CC76-46CE-FDB1-B6C5-FD9D93F35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1537716"/>
            <a:ext cx="6780700" cy="37802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13BC7D-312A-F7A6-E68A-127DFA02F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A97E7F3-6385-B84E-BAE9-1DF25CBF37BD}" type="slidenum">
              <a:rPr lang="en-US">
                <a:solidFill>
                  <a:schemeClr val="tx1">
                    <a:alpha val="8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5597974"/>
      </p:ext>
    </p:extLst>
  </p:cSld>
  <p:clrMapOvr>
    <a:masterClrMapping/>
  </p:clrMapOvr>
  <p:transition spd="slow">
    <p:cover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 MNIST Dataset</a:t>
            </a:r>
          </a:p>
        </p:txBody>
      </p:sp>
      <p:pic>
        <p:nvPicPr>
          <p:cNvPr id="6" name="Picture 5" descr="A collage of a person's hand&#10;&#10;Description automatically generated with low confidence">
            <a:extLst>
              <a:ext uri="{FF2B5EF4-FFF2-40B4-BE49-F238E27FC236}">
                <a16:creationId xmlns:a16="http://schemas.microsoft.com/office/drawing/2014/main" id="{E0FA4D7B-BF5A-DB28-51A2-9F5E335EE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22" y="1402174"/>
            <a:ext cx="6335009" cy="4486901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725880C-95DC-AF30-1740-AA285A5FE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6165" y="2657693"/>
            <a:ext cx="5206512" cy="2100151"/>
          </a:xfrm>
        </p:spPr>
        <p:txBody>
          <a:bodyPr>
            <a:normAutofit/>
          </a:bodyPr>
          <a:lstStyle/>
          <a:p>
            <a:r>
              <a:rPr lang="en-GB" sz="2400" b="0" i="0" dirty="0">
                <a:effectLst/>
                <a:latin typeface="Inter"/>
              </a:rPr>
              <a:t>letter A-Z (no cases for 9=J or 25=Z)</a:t>
            </a:r>
            <a:endParaRPr lang="en-GB" sz="2400" dirty="0"/>
          </a:p>
          <a:p>
            <a:r>
              <a:rPr lang="en-GB" sz="2400" dirty="0"/>
              <a:t>28 x 28</a:t>
            </a:r>
            <a:endParaRPr lang="en-GB" sz="2400" b="0" i="0" dirty="0">
              <a:effectLst/>
              <a:latin typeface="Inter"/>
            </a:endParaRPr>
          </a:p>
          <a:p>
            <a:r>
              <a:rPr lang="en-GB" sz="2400" dirty="0"/>
              <a:t>27,455 Training Samples</a:t>
            </a:r>
          </a:p>
          <a:p>
            <a:r>
              <a:rPr lang="en-GB" sz="2400" dirty="0"/>
              <a:t>7172 Testing Samples</a:t>
            </a:r>
          </a:p>
        </p:txBody>
      </p:sp>
    </p:spTree>
    <p:extLst>
      <p:ext uri="{BB962C8B-B14F-4D97-AF65-F5344CB8AC3E}">
        <p14:creationId xmlns:p14="http://schemas.microsoft.com/office/powerpoint/2010/main" val="288088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 MNIST Dataset</a:t>
            </a:r>
          </a:p>
        </p:txBody>
      </p:sp>
      <p:pic>
        <p:nvPicPr>
          <p:cNvPr id="6" name="Picture 5" descr="A collage of a person's hand&#10;&#10;Description automatically generated with low confidence">
            <a:extLst>
              <a:ext uri="{FF2B5EF4-FFF2-40B4-BE49-F238E27FC236}">
                <a16:creationId xmlns:a16="http://schemas.microsoft.com/office/drawing/2014/main" id="{E0FA4D7B-BF5A-DB28-51A2-9F5E335EE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30" r="66772" b="49982"/>
          <a:stretch/>
        </p:blipFill>
        <p:spPr>
          <a:xfrm>
            <a:off x="423522" y="2249925"/>
            <a:ext cx="5162208" cy="278258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01890FA-C865-17CB-FE6D-7AEE826FE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647700"/>
            <a:ext cx="5162550" cy="2781300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BB522143-DE02-F298-47A6-95F9697173A6}"/>
              </a:ext>
            </a:extLst>
          </p:cNvPr>
          <p:cNvGrpSpPr/>
          <p:nvPr/>
        </p:nvGrpSpPr>
        <p:grpSpPr>
          <a:xfrm>
            <a:off x="6191593" y="3641215"/>
            <a:ext cx="5162208" cy="2782580"/>
            <a:chOff x="6191593" y="3641215"/>
            <a:chExt cx="5162208" cy="2782580"/>
          </a:xfrm>
        </p:grpSpPr>
        <p:pic>
          <p:nvPicPr>
            <p:cNvPr id="7" name="Picture 6" descr="A collage of a person's hand&#10;&#10;Description automatically generated with low confidence">
              <a:extLst>
                <a:ext uri="{FF2B5EF4-FFF2-40B4-BE49-F238E27FC236}">
                  <a16:creationId xmlns:a16="http://schemas.microsoft.com/office/drawing/2014/main" id="{B108A0FB-8A7D-5044-5D24-32BA03379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730" r="66772" b="49982"/>
            <a:stretch/>
          </p:blipFill>
          <p:spPr>
            <a:xfrm>
              <a:off x="6191593" y="3641215"/>
              <a:ext cx="5162208" cy="278258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6A5889E-DEFF-AAD0-F163-D766F0D573BB}"/>
                </a:ext>
              </a:extLst>
            </p:cNvPr>
            <p:cNvSpPr/>
            <p:nvPr/>
          </p:nvSpPr>
          <p:spPr>
            <a:xfrm>
              <a:off x="8375650" y="4481768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E8358A-6D11-2B3A-77A1-ECA5A54D5FAC}"/>
                </a:ext>
              </a:extLst>
            </p:cNvPr>
            <p:cNvSpPr/>
            <p:nvPr/>
          </p:nvSpPr>
          <p:spPr>
            <a:xfrm>
              <a:off x="8070850" y="4481768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EC3C0A-9A85-3279-919C-A1462423137C}"/>
                </a:ext>
              </a:extLst>
            </p:cNvPr>
            <p:cNvSpPr/>
            <p:nvPr/>
          </p:nvSpPr>
          <p:spPr>
            <a:xfrm>
              <a:off x="7732994" y="4493136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AF0EA9-39DB-6A55-6DD4-906FDE43B776}"/>
                </a:ext>
              </a:extLst>
            </p:cNvPr>
            <p:cNvSpPr/>
            <p:nvPr/>
          </p:nvSpPr>
          <p:spPr>
            <a:xfrm>
              <a:off x="7185025" y="4472754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0FD1688-DFF8-EB85-8FC9-D6DA831ECB45}"/>
                </a:ext>
              </a:extLst>
            </p:cNvPr>
            <p:cNvSpPr/>
            <p:nvPr/>
          </p:nvSpPr>
          <p:spPr>
            <a:xfrm>
              <a:off x="7234327" y="4651630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B60D7B3-89CD-A47B-33F3-DBF967C610CC}"/>
                </a:ext>
              </a:extLst>
            </p:cNvPr>
            <p:cNvSpPr/>
            <p:nvPr/>
          </p:nvSpPr>
          <p:spPr>
            <a:xfrm>
              <a:off x="7150100" y="5150985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56F69E-A3D0-2EDA-A92D-612876AD8B78}"/>
                </a:ext>
              </a:extLst>
            </p:cNvPr>
            <p:cNvSpPr/>
            <p:nvPr/>
          </p:nvSpPr>
          <p:spPr>
            <a:xfrm>
              <a:off x="7711733" y="4962655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2CA73A3-EF43-6548-3785-E9114939D9B6}"/>
                </a:ext>
              </a:extLst>
            </p:cNvPr>
            <p:cNvSpPr/>
            <p:nvPr/>
          </p:nvSpPr>
          <p:spPr>
            <a:xfrm>
              <a:off x="7185025" y="4876290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3A9B7A3-2079-33F5-0D1B-3FE65A67D85E}"/>
                </a:ext>
              </a:extLst>
            </p:cNvPr>
            <p:cNvSpPr/>
            <p:nvPr/>
          </p:nvSpPr>
          <p:spPr>
            <a:xfrm>
              <a:off x="7698069" y="5174870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94DA2D6-7E05-D75E-B54D-A6CADE8CC341}"/>
                </a:ext>
              </a:extLst>
            </p:cNvPr>
            <p:cNvSpPr/>
            <p:nvPr/>
          </p:nvSpPr>
          <p:spPr>
            <a:xfrm>
              <a:off x="7606506" y="5359600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965C68B-0B3E-838C-B686-55FE13666E44}"/>
                </a:ext>
              </a:extLst>
            </p:cNvPr>
            <p:cNvSpPr/>
            <p:nvPr/>
          </p:nvSpPr>
          <p:spPr>
            <a:xfrm>
              <a:off x="7385050" y="5492750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74AC095-B626-FA39-3377-368292D849FD}"/>
                </a:ext>
              </a:extLst>
            </p:cNvPr>
            <p:cNvSpPr/>
            <p:nvPr/>
          </p:nvSpPr>
          <p:spPr>
            <a:xfrm>
              <a:off x="7150100" y="5477770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CAD58A3-C231-CBFD-4F5B-E147CB01ADD9}"/>
                </a:ext>
              </a:extLst>
            </p:cNvPr>
            <p:cNvCxnSpPr>
              <a:stCxn id="11" idx="6"/>
              <a:endCxn id="10" idx="2"/>
            </p:cNvCxnSpPr>
            <p:nvPr/>
          </p:nvCxnSpPr>
          <p:spPr>
            <a:xfrm>
              <a:off x="7254875" y="4507679"/>
              <a:ext cx="478119" cy="20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5F02B8F-DECB-1EE3-DC45-A2E1119449BD}"/>
                </a:ext>
              </a:extLst>
            </p:cNvPr>
            <p:cNvCxnSpPr>
              <a:cxnSpLocks/>
              <a:stCxn id="10" idx="6"/>
              <a:endCxn id="9" idx="2"/>
            </p:cNvCxnSpPr>
            <p:nvPr/>
          </p:nvCxnSpPr>
          <p:spPr>
            <a:xfrm flipV="1">
              <a:off x="7802844" y="4516693"/>
              <a:ext cx="268006" cy="113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F743F3-0069-D82A-34A6-93255AA89E0B}"/>
                </a:ext>
              </a:extLst>
            </p:cNvPr>
            <p:cNvCxnSpPr>
              <a:stCxn id="9" idx="6"/>
              <a:endCxn id="8" idx="2"/>
            </p:cNvCxnSpPr>
            <p:nvPr/>
          </p:nvCxnSpPr>
          <p:spPr>
            <a:xfrm>
              <a:off x="8140700" y="4516693"/>
              <a:ext cx="2349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C6A62C9-65D7-3CA1-7CB7-E745DABC01C1}"/>
                </a:ext>
              </a:extLst>
            </p:cNvPr>
            <p:cNvCxnSpPr>
              <a:cxnSpLocks/>
              <a:stCxn id="12" idx="5"/>
              <a:endCxn id="14" idx="1"/>
            </p:cNvCxnSpPr>
            <p:nvPr/>
          </p:nvCxnSpPr>
          <p:spPr>
            <a:xfrm>
              <a:off x="7293948" y="4711251"/>
              <a:ext cx="428014" cy="2616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008C1A-1B9A-D29F-1B1B-33D35817D2A3}"/>
                </a:ext>
              </a:extLst>
            </p:cNvPr>
            <p:cNvCxnSpPr>
              <a:cxnSpLocks/>
              <a:stCxn id="15" idx="6"/>
              <a:endCxn id="16" idx="1"/>
            </p:cNvCxnSpPr>
            <p:nvPr/>
          </p:nvCxnSpPr>
          <p:spPr>
            <a:xfrm>
              <a:off x="7254875" y="4911215"/>
              <a:ext cx="453423" cy="273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85B753D-FEFB-038D-05D7-7F3DAC02241E}"/>
                </a:ext>
              </a:extLst>
            </p:cNvPr>
            <p:cNvCxnSpPr>
              <a:cxnSpLocks/>
              <a:stCxn id="13" idx="6"/>
              <a:endCxn id="17" idx="1"/>
            </p:cNvCxnSpPr>
            <p:nvPr/>
          </p:nvCxnSpPr>
          <p:spPr>
            <a:xfrm>
              <a:off x="7219950" y="5185910"/>
              <a:ext cx="396785" cy="183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A1EB62C-7379-4624-8167-881657C39684}"/>
                </a:ext>
              </a:extLst>
            </p:cNvPr>
            <p:cNvCxnSpPr>
              <a:stCxn id="17" idx="3"/>
              <a:endCxn id="18" idx="6"/>
            </p:cNvCxnSpPr>
            <p:nvPr/>
          </p:nvCxnSpPr>
          <p:spPr>
            <a:xfrm flipH="1">
              <a:off x="7454900" y="5419221"/>
              <a:ext cx="161835" cy="1084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C59A618-88F6-0659-14CA-6A7B1765BD0A}"/>
                </a:ext>
              </a:extLst>
            </p:cNvPr>
            <p:cNvCxnSpPr>
              <a:stCxn id="18" idx="2"/>
              <a:endCxn id="19" idx="6"/>
            </p:cNvCxnSpPr>
            <p:nvPr/>
          </p:nvCxnSpPr>
          <p:spPr>
            <a:xfrm flipH="1" flipV="1">
              <a:off x="7219950" y="5512695"/>
              <a:ext cx="165100" cy="149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F0C68C1-A423-6637-BDD4-B497B6E44C54}"/>
                </a:ext>
              </a:extLst>
            </p:cNvPr>
            <p:cNvSpPr/>
            <p:nvPr/>
          </p:nvSpPr>
          <p:spPr>
            <a:xfrm>
              <a:off x="9699625" y="4542604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7F4AC1E-265F-F9E9-D5A2-6CD66BBEF88F}"/>
                </a:ext>
              </a:extLst>
            </p:cNvPr>
            <p:cNvSpPr/>
            <p:nvPr/>
          </p:nvSpPr>
          <p:spPr>
            <a:xfrm>
              <a:off x="9629775" y="4446843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C0B9D1C-F67B-991D-D130-B2F3681F28B7}"/>
                </a:ext>
              </a:extLst>
            </p:cNvPr>
            <p:cNvSpPr/>
            <p:nvPr/>
          </p:nvSpPr>
          <p:spPr>
            <a:xfrm>
              <a:off x="9699625" y="4716179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C5E53D7-D990-770C-A71E-E415EE71A509}"/>
                </a:ext>
              </a:extLst>
            </p:cNvPr>
            <p:cNvSpPr/>
            <p:nvPr/>
          </p:nvSpPr>
          <p:spPr>
            <a:xfrm>
              <a:off x="9699625" y="4927730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A40C045-9422-ADE3-B6D0-6831336D552A}"/>
                </a:ext>
              </a:extLst>
            </p:cNvPr>
            <p:cNvSpPr/>
            <p:nvPr/>
          </p:nvSpPr>
          <p:spPr>
            <a:xfrm>
              <a:off x="10313987" y="4629121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B0CB5ED-A633-84A7-5AD9-15B969319E03}"/>
                </a:ext>
              </a:extLst>
            </p:cNvPr>
            <p:cNvSpPr/>
            <p:nvPr/>
          </p:nvSpPr>
          <p:spPr>
            <a:xfrm>
              <a:off x="10625931" y="4668809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BF8CBC0-56D7-AB5C-204F-3E1699201743}"/>
                </a:ext>
              </a:extLst>
            </p:cNvPr>
            <p:cNvSpPr/>
            <p:nvPr/>
          </p:nvSpPr>
          <p:spPr>
            <a:xfrm>
              <a:off x="10868025" y="4696561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877DA41-96D3-D9DB-1331-7B772A4A4BC2}"/>
                </a:ext>
              </a:extLst>
            </p:cNvPr>
            <p:cNvSpPr/>
            <p:nvPr/>
          </p:nvSpPr>
          <p:spPr>
            <a:xfrm>
              <a:off x="10107894" y="4476978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266492A-D827-28F4-2E74-D8AE784CB77F}"/>
                </a:ext>
              </a:extLst>
            </p:cNvPr>
            <p:cNvSpPr/>
            <p:nvPr/>
          </p:nvSpPr>
          <p:spPr>
            <a:xfrm>
              <a:off x="10400505" y="4493136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CD58453-3E40-FE81-94D9-24BB4C1C4AE2}"/>
                </a:ext>
              </a:extLst>
            </p:cNvPr>
            <p:cNvSpPr/>
            <p:nvPr/>
          </p:nvSpPr>
          <p:spPr>
            <a:xfrm>
              <a:off x="10697024" y="4493136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CA1BC3D-4876-FC9D-BDFB-BB969CD66DD6}"/>
                </a:ext>
              </a:extLst>
            </p:cNvPr>
            <p:cNvSpPr/>
            <p:nvPr/>
          </p:nvSpPr>
          <p:spPr>
            <a:xfrm>
              <a:off x="10177744" y="4857880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FE44228-EE29-57A0-642B-A24AA0A67E34}"/>
                </a:ext>
              </a:extLst>
            </p:cNvPr>
            <p:cNvSpPr/>
            <p:nvPr/>
          </p:nvSpPr>
          <p:spPr>
            <a:xfrm>
              <a:off x="10102336" y="5032505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EBFC7A1-C16C-B7BF-B045-57EBD20A102F}"/>
                </a:ext>
              </a:extLst>
            </p:cNvPr>
            <p:cNvSpPr/>
            <p:nvPr/>
          </p:nvSpPr>
          <p:spPr>
            <a:xfrm>
              <a:off x="9992518" y="5244720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E60B466-B608-5AC5-96A0-1419F62DE04D}"/>
                </a:ext>
              </a:extLst>
            </p:cNvPr>
            <p:cNvSpPr/>
            <p:nvPr/>
          </p:nvSpPr>
          <p:spPr>
            <a:xfrm>
              <a:off x="9771484" y="5277811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9D406D4-BE59-2C03-9718-9D16EBC690FD}"/>
                </a:ext>
              </a:extLst>
            </p:cNvPr>
            <p:cNvCxnSpPr>
              <a:stCxn id="51" idx="6"/>
              <a:endCxn id="57" idx="2"/>
            </p:cNvCxnSpPr>
            <p:nvPr/>
          </p:nvCxnSpPr>
          <p:spPr>
            <a:xfrm>
              <a:off x="9699625" y="4481768"/>
              <a:ext cx="408269" cy="301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18414DE-190A-908A-1709-29373DDFD939}"/>
                </a:ext>
              </a:extLst>
            </p:cNvPr>
            <p:cNvCxnSpPr>
              <a:stCxn id="57" idx="6"/>
              <a:endCxn id="58" idx="2"/>
            </p:cNvCxnSpPr>
            <p:nvPr/>
          </p:nvCxnSpPr>
          <p:spPr>
            <a:xfrm>
              <a:off x="10177744" y="4511903"/>
              <a:ext cx="222761" cy="161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AA04947-0F79-28BF-F33E-A00C0A0B058B}"/>
                </a:ext>
              </a:extLst>
            </p:cNvPr>
            <p:cNvCxnSpPr>
              <a:stCxn id="58" idx="6"/>
              <a:endCxn id="59" idx="2"/>
            </p:cNvCxnSpPr>
            <p:nvPr/>
          </p:nvCxnSpPr>
          <p:spPr>
            <a:xfrm>
              <a:off x="10470355" y="4528061"/>
              <a:ext cx="2266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BAA43A1-97CC-2430-E9DB-DF6CA8A4E660}"/>
                </a:ext>
              </a:extLst>
            </p:cNvPr>
            <p:cNvCxnSpPr>
              <a:stCxn id="50" idx="6"/>
              <a:endCxn id="54" idx="2"/>
            </p:cNvCxnSpPr>
            <p:nvPr/>
          </p:nvCxnSpPr>
          <p:spPr>
            <a:xfrm>
              <a:off x="9769475" y="4577529"/>
              <a:ext cx="544512" cy="86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88AEC36-D1E7-6CE9-418B-B558D4A28058}"/>
                </a:ext>
              </a:extLst>
            </p:cNvPr>
            <p:cNvCxnSpPr>
              <a:stCxn id="54" idx="6"/>
              <a:endCxn id="55" idx="2"/>
            </p:cNvCxnSpPr>
            <p:nvPr/>
          </p:nvCxnSpPr>
          <p:spPr>
            <a:xfrm>
              <a:off x="10383837" y="4664046"/>
              <a:ext cx="242094" cy="396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AA4FB2B-D8C6-2092-2BE7-EFEAFAC694A4}"/>
                </a:ext>
              </a:extLst>
            </p:cNvPr>
            <p:cNvCxnSpPr>
              <a:stCxn id="55" idx="6"/>
              <a:endCxn id="56" idx="2"/>
            </p:cNvCxnSpPr>
            <p:nvPr/>
          </p:nvCxnSpPr>
          <p:spPr>
            <a:xfrm>
              <a:off x="10695781" y="4703734"/>
              <a:ext cx="172244" cy="277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394B2FD-B958-4978-5A03-1F85A23AF46D}"/>
                </a:ext>
              </a:extLst>
            </p:cNvPr>
            <p:cNvCxnSpPr>
              <a:cxnSpLocks/>
              <a:stCxn id="52" idx="6"/>
              <a:endCxn id="60" idx="1"/>
            </p:cNvCxnSpPr>
            <p:nvPr/>
          </p:nvCxnSpPr>
          <p:spPr>
            <a:xfrm>
              <a:off x="9769475" y="4751104"/>
              <a:ext cx="418498" cy="1170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FEEFF46-1678-A824-164B-024C3AC3F0AB}"/>
                </a:ext>
              </a:extLst>
            </p:cNvPr>
            <p:cNvCxnSpPr>
              <a:stCxn id="53" idx="6"/>
              <a:endCxn id="61" idx="2"/>
            </p:cNvCxnSpPr>
            <p:nvPr/>
          </p:nvCxnSpPr>
          <p:spPr>
            <a:xfrm>
              <a:off x="9769475" y="4962655"/>
              <a:ext cx="332861" cy="1047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CA68486-233C-E784-18A8-A8D9DB3C7A44}"/>
                </a:ext>
              </a:extLst>
            </p:cNvPr>
            <p:cNvCxnSpPr>
              <a:stCxn id="61" idx="4"/>
              <a:endCxn id="62" idx="7"/>
            </p:cNvCxnSpPr>
            <p:nvPr/>
          </p:nvCxnSpPr>
          <p:spPr>
            <a:xfrm flipH="1">
              <a:off x="10052139" y="5102355"/>
              <a:ext cx="85122" cy="152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5093442-0B31-DCE0-722D-6517D6B147E6}"/>
                </a:ext>
              </a:extLst>
            </p:cNvPr>
            <p:cNvCxnSpPr>
              <a:cxnSpLocks/>
              <a:stCxn id="62" idx="2"/>
              <a:endCxn id="63" idx="6"/>
            </p:cNvCxnSpPr>
            <p:nvPr/>
          </p:nvCxnSpPr>
          <p:spPr>
            <a:xfrm flipH="1">
              <a:off x="9841334" y="5279645"/>
              <a:ext cx="151184" cy="330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8601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Input</a:t>
            </a:r>
          </a:p>
        </p:txBody>
      </p:sp>
      <p:pic>
        <p:nvPicPr>
          <p:cNvPr id="22" name="Picture 21" descr="A collage of a person's hand&#10;&#10;Description automatically generated with low confidence">
            <a:extLst>
              <a:ext uri="{FF2B5EF4-FFF2-40B4-BE49-F238E27FC236}">
                <a16:creationId xmlns:a16="http://schemas.microsoft.com/office/drawing/2014/main" id="{CF56EEF9-E366-0DAA-BA46-CBF8F8B8C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30" r="83403" b="49982"/>
          <a:stretch/>
        </p:blipFill>
        <p:spPr>
          <a:xfrm>
            <a:off x="1854015" y="2604868"/>
            <a:ext cx="2578470" cy="2782580"/>
          </a:xfrm>
          <a:prstGeom prst="rect">
            <a:avLst/>
          </a:prstGeom>
        </p:spPr>
      </p:pic>
      <p:pic>
        <p:nvPicPr>
          <p:cNvPr id="20" name="Picture 19" descr="A picture containing wall, mirror, bathroom, sink&#10;&#10;Description automatically generated">
            <a:extLst>
              <a:ext uri="{FF2B5EF4-FFF2-40B4-BE49-F238E27FC236}">
                <a16:creationId xmlns:a16="http://schemas.microsoft.com/office/drawing/2014/main" id="{33DF5F4A-3C85-9391-B198-740DEFE54D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5067" r="83375" b="50116"/>
          <a:stretch/>
        </p:blipFill>
        <p:spPr>
          <a:xfrm>
            <a:off x="2062165" y="2773641"/>
            <a:ext cx="2125127" cy="211268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91B895-C533-E5BC-12DD-0E356D235FF1}"/>
              </a:ext>
            </a:extLst>
          </p:cNvPr>
          <p:cNvGrpSpPr/>
          <p:nvPr/>
        </p:nvGrpSpPr>
        <p:grpSpPr>
          <a:xfrm>
            <a:off x="968143" y="1749762"/>
            <a:ext cx="3231449" cy="3136563"/>
            <a:chOff x="968143" y="1749762"/>
            <a:chExt cx="3231449" cy="3136563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D87620E8-29F1-607D-1FE2-1292503357C2}"/>
                </a:ext>
              </a:extLst>
            </p:cNvPr>
            <p:cNvSpPr/>
            <p:nvPr/>
          </p:nvSpPr>
          <p:spPr>
            <a:xfrm>
              <a:off x="1472315" y="2773641"/>
              <a:ext cx="438150" cy="2112684"/>
            </a:xfrm>
            <a:prstGeom prst="leftBrac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F2136397-AF6A-97D6-F499-E245EF933866}"/>
                </a:ext>
              </a:extLst>
            </p:cNvPr>
            <p:cNvSpPr/>
            <p:nvPr/>
          </p:nvSpPr>
          <p:spPr>
            <a:xfrm rot="5400000">
              <a:off x="2924175" y="1356688"/>
              <a:ext cx="438150" cy="2112684"/>
            </a:xfrm>
            <a:prstGeom prst="leftBrac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88980D-5BFD-C18B-CB2E-AB7FEE8A01F0}"/>
                </a:ext>
              </a:extLst>
            </p:cNvPr>
            <p:cNvSpPr txBox="1"/>
            <p:nvPr/>
          </p:nvSpPr>
          <p:spPr>
            <a:xfrm>
              <a:off x="968143" y="3645317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FF4672-85FB-1FB1-F1FD-E428E0941BB0}"/>
                </a:ext>
              </a:extLst>
            </p:cNvPr>
            <p:cNvSpPr txBox="1"/>
            <p:nvPr/>
          </p:nvSpPr>
          <p:spPr>
            <a:xfrm>
              <a:off x="2910567" y="17497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28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2DF1BA0-19C9-22FE-3252-8B06E768E522}"/>
              </a:ext>
            </a:extLst>
          </p:cNvPr>
          <p:cNvGrpSpPr/>
          <p:nvPr/>
        </p:nvGrpSpPr>
        <p:grpSpPr>
          <a:xfrm>
            <a:off x="4997043" y="3552984"/>
            <a:ext cx="5364150" cy="461665"/>
            <a:chOff x="4997043" y="3552984"/>
            <a:chExt cx="5364150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225B81F-A0BD-8571-86AD-6A055355CA9E}"/>
                </a:ext>
              </a:extLst>
            </p:cNvPr>
            <p:cNvSpPr/>
            <p:nvPr/>
          </p:nvSpPr>
          <p:spPr>
            <a:xfrm>
              <a:off x="5572122" y="3657358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32DD3F-9DCE-507D-2E98-920AC685F0B3}"/>
                </a:ext>
              </a:extLst>
            </p:cNvPr>
            <p:cNvSpPr/>
            <p:nvPr/>
          </p:nvSpPr>
          <p:spPr>
            <a:xfrm>
              <a:off x="5858129" y="3657358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5B75E9E-ED5A-94EC-D381-0B2E64D592BD}"/>
                </a:ext>
              </a:extLst>
            </p:cNvPr>
            <p:cNvSpPr/>
            <p:nvPr/>
          </p:nvSpPr>
          <p:spPr>
            <a:xfrm>
              <a:off x="6147307" y="3657358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4A9A724-EDAB-2C90-9813-7DC2342273E1}"/>
                </a:ext>
              </a:extLst>
            </p:cNvPr>
            <p:cNvSpPr/>
            <p:nvPr/>
          </p:nvSpPr>
          <p:spPr>
            <a:xfrm>
              <a:off x="4997043" y="3659749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9F16CD9-7173-687A-47BB-A86426039533}"/>
                </a:ext>
              </a:extLst>
            </p:cNvPr>
            <p:cNvSpPr/>
            <p:nvPr/>
          </p:nvSpPr>
          <p:spPr>
            <a:xfrm>
              <a:off x="5279276" y="3657358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79F313C-799D-F5B0-E4B0-020A52CE0FD1}"/>
                </a:ext>
              </a:extLst>
            </p:cNvPr>
            <p:cNvSpPr/>
            <p:nvPr/>
          </p:nvSpPr>
          <p:spPr>
            <a:xfrm>
              <a:off x="8977310" y="3645317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92D626F-DE22-00E5-A0EE-862F1DC5D4BF}"/>
                </a:ext>
              </a:extLst>
            </p:cNvPr>
            <p:cNvSpPr/>
            <p:nvPr/>
          </p:nvSpPr>
          <p:spPr>
            <a:xfrm>
              <a:off x="9265818" y="3645317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B730F8A-5F5B-BB84-5351-9F4398262781}"/>
                </a:ext>
              </a:extLst>
            </p:cNvPr>
            <p:cNvSpPr/>
            <p:nvPr/>
          </p:nvSpPr>
          <p:spPr>
            <a:xfrm>
              <a:off x="9552819" y="3645317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09FA26-7DE3-7FCC-DAE9-361572A16250}"/>
                </a:ext>
              </a:extLst>
            </p:cNvPr>
            <p:cNvSpPr/>
            <p:nvPr/>
          </p:nvSpPr>
          <p:spPr>
            <a:xfrm>
              <a:off x="9841327" y="3645317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0A2F193-8C17-AD48-E8F3-2D1066D85EE1}"/>
                </a:ext>
              </a:extLst>
            </p:cNvPr>
            <p:cNvSpPr/>
            <p:nvPr/>
          </p:nvSpPr>
          <p:spPr>
            <a:xfrm>
              <a:off x="10129835" y="3645317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074B628-38E2-65D9-D403-6F2B38817959}"/>
                </a:ext>
              </a:extLst>
            </p:cNvPr>
            <p:cNvSpPr/>
            <p:nvPr/>
          </p:nvSpPr>
          <p:spPr>
            <a:xfrm>
              <a:off x="6440153" y="3657358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C15C364-FD0E-3859-043E-AB4C68E6B572}"/>
                </a:ext>
              </a:extLst>
            </p:cNvPr>
            <p:cNvSpPr/>
            <p:nvPr/>
          </p:nvSpPr>
          <p:spPr>
            <a:xfrm>
              <a:off x="6727154" y="3657358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DE0A680-2821-D153-A5B3-6ECC2A4FD761}"/>
                </a:ext>
              </a:extLst>
            </p:cNvPr>
            <p:cNvSpPr/>
            <p:nvPr/>
          </p:nvSpPr>
          <p:spPr>
            <a:xfrm>
              <a:off x="7014155" y="3657358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E32392A-7F97-0A1E-F9DB-AC20D78BD0BD}"/>
                </a:ext>
              </a:extLst>
            </p:cNvPr>
            <p:cNvSpPr txBox="1"/>
            <p:nvPr/>
          </p:nvSpPr>
          <p:spPr>
            <a:xfrm>
              <a:off x="7226463" y="3552984"/>
              <a:ext cx="159543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400" b="1" dirty="0"/>
                <a:t>···</a:t>
              </a:r>
              <a:endParaRPr lang="en-GB" sz="2400" b="1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3B8246-150B-7A8A-B9B6-051F97501ABD}"/>
              </a:ext>
            </a:extLst>
          </p:cNvPr>
          <p:cNvGrpSpPr/>
          <p:nvPr/>
        </p:nvGrpSpPr>
        <p:grpSpPr>
          <a:xfrm>
            <a:off x="5000625" y="2604868"/>
            <a:ext cx="5360568" cy="849306"/>
            <a:chOff x="5000625" y="2604868"/>
            <a:chExt cx="5360568" cy="849306"/>
          </a:xfrm>
        </p:grpSpPr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F0F3E4ED-1FCD-ADB0-2785-670C68832C49}"/>
                </a:ext>
              </a:extLst>
            </p:cNvPr>
            <p:cNvSpPr/>
            <p:nvPr/>
          </p:nvSpPr>
          <p:spPr>
            <a:xfrm rot="5400000">
              <a:off x="7461834" y="554815"/>
              <a:ext cx="438150" cy="5360568"/>
            </a:xfrm>
            <a:prstGeom prst="leftBrac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638227F-AA45-8890-9A00-22AFF34C1325}"/>
                </a:ext>
              </a:extLst>
            </p:cNvPr>
            <p:cNvSpPr txBox="1"/>
            <p:nvPr/>
          </p:nvSpPr>
          <p:spPr>
            <a:xfrm>
              <a:off x="7405833" y="2604868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784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27969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</a:t>
            </a:r>
            <a:r>
              <a:rPr lang="en-US" altLang="zh-CN" dirty="0"/>
              <a:t>O</a:t>
            </a:r>
            <a:r>
              <a:rPr lang="en-GB" altLang="zh-CN" dirty="0" err="1"/>
              <a:t>ut</a:t>
            </a:r>
            <a:r>
              <a:rPr lang="en-GB" dirty="0" err="1"/>
              <a:t>put</a:t>
            </a:r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225B81F-A0BD-8571-86AD-6A055355CA9E}"/>
              </a:ext>
            </a:extLst>
          </p:cNvPr>
          <p:cNvSpPr/>
          <p:nvPr/>
        </p:nvSpPr>
        <p:spPr>
          <a:xfrm>
            <a:off x="2091712" y="2049879"/>
            <a:ext cx="606218" cy="60621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32DD3F-9DCE-507D-2E98-920AC685F0B3}"/>
              </a:ext>
            </a:extLst>
          </p:cNvPr>
          <p:cNvSpPr/>
          <p:nvPr/>
        </p:nvSpPr>
        <p:spPr>
          <a:xfrm>
            <a:off x="2091712" y="2840831"/>
            <a:ext cx="606218" cy="60621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B75E9E-ED5A-94EC-D381-0B2E64D592BD}"/>
              </a:ext>
            </a:extLst>
          </p:cNvPr>
          <p:cNvSpPr/>
          <p:nvPr/>
        </p:nvSpPr>
        <p:spPr>
          <a:xfrm>
            <a:off x="2091712" y="3631783"/>
            <a:ext cx="606218" cy="60621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A9A724-EDAB-2C90-9813-7DC2342273E1}"/>
              </a:ext>
            </a:extLst>
          </p:cNvPr>
          <p:cNvSpPr/>
          <p:nvPr/>
        </p:nvSpPr>
        <p:spPr>
          <a:xfrm>
            <a:off x="2091712" y="4422735"/>
            <a:ext cx="606218" cy="60621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B525C-AE78-414C-C32B-8CD7E86D25BE}"/>
              </a:ext>
            </a:extLst>
          </p:cNvPr>
          <p:cNvSpPr txBox="1"/>
          <p:nvPr/>
        </p:nvSpPr>
        <p:spPr>
          <a:xfrm rot="5400000">
            <a:off x="1961428" y="5336535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FEB3F-9FFA-6A58-311C-C6AC68415C51}"/>
              </a:ext>
            </a:extLst>
          </p:cNvPr>
          <p:cNvSpPr txBox="1"/>
          <p:nvPr/>
        </p:nvSpPr>
        <p:spPr>
          <a:xfrm>
            <a:off x="2033984" y="14433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C5BF27-09A4-0768-95FC-83D742F49C40}"/>
              </a:ext>
            </a:extLst>
          </p:cNvPr>
          <p:cNvSpPr txBox="1"/>
          <p:nvPr/>
        </p:nvSpPr>
        <p:spPr>
          <a:xfrm>
            <a:off x="6501209" y="1446569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94283-C772-B652-EFAF-34FFF4BDFA1C}"/>
              </a:ext>
            </a:extLst>
          </p:cNvPr>
          <p:cNvSpPr txBox="1"/>
          <p:nvPr/>
        </p:nvSpPr>
        <p:spPr>
          <a:xfrm>
            <a:off x="6247934" y="3075057"/>
            <a:ext cx="1410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/>
              <a:t>24 Classes</a:t>
            </a:r>
          </a:p>
          <a:p>
            <a:pPr algn="ctr"/>
            <a:r>
              <a:rPr lang="en-GB" sz="2000" b="1" dirty="0"/>
              <a:t>0~23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EDF29D-2D7D-8184-0EDD-BD6187726AFB}"/>
              </a:ext>
            </a:extLst>
          </p:cNvPr>
          <p:cNvSpPr txBox="1"/>
          <p:nvPr/>
        </p:nvSpPr>
        <p:spPr>
          <a:xfrm>
            <a:off x="5946442" y="3934892"/>
            <a:ext cx="2013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One-hot Vector</a:t>
            </a:r>
            <a:endParaRPr lang="en-GB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85BE72-ACD5-6A44-6106-8884573A1262}"/>
              </a:ext>
            </a:extLst>
          </p:cNvPr>
          <p:cNvSpPr txBox="1"/>
          <p:nvPr/>
        </p:nvSpPr>
        <p:spPr>
          <a:xfrm>
            <a:off x="8717732" y="1975220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/>
              <a:t>0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576D8E9-57D6-50C8-6990-90984D98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795456"/>
              </p:ext>
            </p:extLst>
          </p:nvPr>
        </p:nvGraphicFramePr>
        <p:xfrm>
          <a:off x="8717732" y="2519263"/>
          <a:ext cx="335348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348">
                  <a:extLst>
                    <a:ext uri="{9D8B030D-6E8A-4147-A177-3AD203B41FA5}">
                      <a16:colId xmlns:a16="http://schemas.microsoft.com/office/drawing/2014/main" val="4154750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40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394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818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906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4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35893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19BCE6D-C3B0-47FD-4980-F73152D6C5E2}"/>
              </a:ext>
            </a:extLst>
          </p:cNvPr>
          <p:cNvSpPr txBox="1"/>
          <p:nvPr/>
        </p:nvSpPr>
        <p:spPr>
          <a:xfrm rot="5400000">
            <a:off x="8452014" y="4816580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904115-4EA8-584B-05F2-50FC1B7FC2ED}"/>
              </a:ext>
            </a:extLst>
          </p:cNvPr>
          <p:cNvSpPr txBox="1"/>
          <p:nvPr/>
        </p:nvSpPr>
        <p:spPr>
          <a:xfrm>
            <a:off x="9538233" y="1975220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/>
              <a:t>2</a:t>
            </a:r>
          </a:p>
        </p:txBody>
      </p:sp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FF6EF0BB-D8F8-2B77-30AD-9227D59B7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586270"/>
              </p:ext>
            </p:extLst>
          </p:nvPr>
        </p:nvGraphicFramePr>
        <p:xfrm>
          <a:off x="9538233" y="2519263"/>
          <a:ext cx="335348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348">
                  <a:extLst>
                    <a:ext uri="{9D8B030D-6E8A-4147-A177-3AD203B41FA5}">
                      <a16:colId xmlns:a16="http://schemas.microsoft.com/office/drawing/2014/main" val="4154750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40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394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818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906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4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35893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B2D905F-87BB-B2C9-8F49-EDBFBA662500}"/>
              </a:ext>
            </a:extLst>
          </p:cNvPr>
          <p:cNvSpPr txBox="1"/>
          <p:nvPr/>
        </p:nvSpPr>
        <p:spPr>
          <a:xfrm rot="5400000">
            <a:off x="9272515" y="4816580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7631228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5" grpId="0"/>
      <p:bldP spid="7" grpId="0"/>
      <p:bldP spid="1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</a:t>
            </a:r>
            <a:r>
              <a:rPr lang="en-US" altLang="zh-CN" dirty="0"/>
              <a:t>O</a:t>
            </a:r>
            <a:r>
              <a:rPr lang="en-GB" altLang="zh-CN" dirty="0" err="1"/>
              <a:t>ut</a:t>
            </a:r>
            <a:r>
              <a:rPr lang="en-GB" dirty="0" err="1"/>
              <a:t>put</a:t>
            </a:r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225B81F-A0BD-8571-86AD-6A055355CA9E}"/>
              </a:ext>
            </a:extLst>
          </p:cNvPr>
          <p:cNvSpPr/>
          <p:nvPr/>
        </p:nvSpPr>
        <p:spPr>
          <a:xfrm>
            <a:off x="2091712" y="2049879"/>
            <a:ext cx="606218" cy="60621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32DD3F-9DCE-507D-2E98-920AC685F0B3}"/>
              </a:ext>
            </a:extLst>
          </p:cNvPr>
          <p:cNvSpPr/>
          <p:nvPr/>
        </p:nvSpPr>
        <p:spPr>
          <a:xfrm>
            <a:off x="2091712" y="2840831"/>
            <a:ext cx="606218" cy="60621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B75E9E-ED5A-94EC-D381-0B2E64D592BD}"/>
              </a:ext>
            </a:extLst>
          </p:cNvPr>
          <p:cNvSpPr/>
          <p:nvPr/>
        </p:nvSpPr>
        <p:spPr>
          <a:xfrm>
            <a:off x="2091712" y="3631783"/>
            <a:ext cx="606218" cy="60621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A9A724-EDAB-2C90-9813-7DC2342273E1}"/>
              </a:ext>
            </a:extLst>
          </p:cNvPr>
          <p:cNvSpPr/>
          <p:nvPr/>
        </p:nvSpPr>
        <p:spPr>
          <a:xfrm>
            <a:off x="2091712" y="4422735"/>
            <a:ext cx="606218" cy="60621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B525C-AE78-414C-C32B-8CD7E86D25BE}"/>
              </a:ext>
            </a:extLst>
          </p:cNvPr>
          <p:cNvSpPr txBox="1"/>
          <p:nvPr/>
        </p:nvSpPr>
        <p:spPr>
          <a:xfrm rot="5400000">
            <a:off x="1961428" y="5336535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FEB3F-9FFA-6A58-311C-C6AC68415C51}"/>
              </a:ext>
            </a:extLst>
          </p:cNvPr>
          <p:cNvSpPr txBox="1"/>
          <p:nvPr/>
        </p:nvSpPr>
        <p:spPr>
          <a:xfrm>
            <a:off x="2033984" y="14433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C5BF27-09A4-0768-95FC-83D742F49C40}"/>
              </a:ext>
            </a:extLst>
          </p:cNvPr>
          <p:cNvSpPr txBox="1"/>
          <p:nvPr/>
        </p:nvSpPr>
        <p:spPr>
          <a:xfrm>
            <a:off x="6501209" y="1446569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8C7BF6-695A-D5A8-A305-D9A831B2264E}"/>
              </a:ext>
            </a:extLst>
          </p:cNvPr>
          <p:cNvSpPr/>
          <p:nvPr/>
        </p:nvSpPr>
        <p:spPr>
          <a:xfrm>
            <a:off x="6695342" y="2473756"/>
            <a:ext cx="606218" cy="6062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3CB291-8201-4B72-B991-4957C8AB0C9F}"/>
              </a:ext>
            </a:extLst>
          </p:cNvPr>
          <p:cNvSpPr/>
          <p:nvPr/>
        </p:nvSpPr>
        <p:spPr>
          <a:xfrm>
            <a:off x="6695342" y="3264708"/>
            <a:ext cx="606218" cy="6062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57F825-72B8-9BBC-1D85-8BB636D07F3F}"/>
              </a:ext>
            </a:extLst>
          </p:cNvPr>
          <p:cNvSpPr/>
          <p:nvPr/>
        </p:nvSpPr>
        <p:spPr>
          <a:xfrm>
            <a:off x="6695342" y="4055660"/>
            <a:ext cx="606218" cy="6062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DAB0F8-80C0-DCDA-7AB3-366ADBC3A3E6}"/>
              </a:ext>
            </a:extLst>
          </p:cNvPr>
          <p:cNvSpPr txBox="1"/>
          <p:nvPr/>
        </p:nvSpPr>
        <p:spPr>
          <a:xfrm rot="5400000">
            <a:off x="6565058" y="5049172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EB77E14D-F64A-976E-0EC2-C74B7550F7CA}"/>
              </a:ext>
            </a:extLst>
          </p:cNvPr>
          <p:cNvSpPr/>
          <p:nvPr/>
        </p:nvSpPr>
        <p:spPr>
          <a:xfrm>
            <a:off x="1233581" y="2049878"/>
            <a:ext cx="438150" cy="2979075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945084-D7A2-3C1E-E131-09F229FB408C}"/>
              </a:ext>
            </a:extLst>
          </p:cNvPr>
          <p:cNvSpPr txBox="1"/>
          <p:nvPr/>
        </p:nvSpPr>
        <p:spPr>
          <a:xfrm>
            <a:off x="678945" y="3354749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784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9242DA95-C23F-1960-B0FE-A0C37028943F}"/>
              </a:ext>
            </a:extLst>
          </p:cNvPr>
          <p:cNvSpPr/>
          <p:nvPr/>
        </p:nvSpPr>
        <p:spPr>
          <a:xfrm rot="10800000">
            <a:off x="7721541" y="2473755"/>
            <a:ext cx="438150" cy="2188123"/>
          </a:xfrm>
          <a:prstGeom prst="leftBrac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58AAC3-E33F-D8A0-5CD1-86D701F5D21D}"/>
              </a:ext>
            </a:extLst>
          </p:cNvPr>
          <p:cNvSpPr txBox="1"/>
          <p:nvPr/>
        </p:nvSpPr>
        <p:spPr>
          <a:xfrm>
            <a:off x="8159691" y="33831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19217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/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/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/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/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8EB525C-AE78-414C-C32B-8CD7E86D25BE}"/>
              </a:ext>
            </a:extLst>
          </p:cNvPr>
          <p:cNvSpPr txBox="1"/>
          <p:nvPr/>
        </p:nvSpPr>
        <p:spPr>
          <a:xfrm rot="5400000">
            <a:off x="1961428" y="5336535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FEB3F-9FFA-6A58-311C-C6AC68415C51}"/>
              </a:ext>
            </a:extLst>
          </p:cNvPr>
          <p:cNvSpPr txBox="1"/>
          <p:nvPr/>
        </p:nvSpPr>
        <p:spPr>
          <a:xfrm>
            <a:off x="2033984" y="14433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C5BF27-09A4-0768-95FC-83D742F49C40}"/>
              </a:ext>
            </a:extLst>
          </p:cNvPr>
          <p:cNvSpPr txBox="1"/>
          <p:nvPr/>
        </p:nvSpPr>
        <p:spPr>
          <a:xfrm>
            <a:off x="6501209" y="1446569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8C7BF6-695A-D5A8-A305-D9A831B2264E}"/>
                  </a:ext>
                </a:extLst>
              </p:cNvPr>
              <p:cNvSpPr/>
              <p:nvPr/>
            </p:nvSpPr>
            <p:spPr>
              <a:xfrm>
                <a:off x="6695342" y="2473756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8C7BF6-695A-D5A8-A305-D9A831B22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2" y="2473756"/>
                <a:ext cx="606218" cy="60621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3CB291-8201-4B72-B991-4957C8AB0C9F}"/>
                  </a:ext>
                </a:extLst>
              </p:cNvPr>
              <p:cNvSpPr/>
              <p:nvPr/>
            </p:nvSpPr>
            <p:spPr>
              <a:xfrm>
                <a:off x="6695342" y="3264708"/>
                <a:ext cx="606218" cy="606218"/>
              </a:xfrm>
              <a:prstGeom prst="ellipse">
                <a:avLst/>
              </a:prstGeom>
              <a:solidFill>
                <a:schemeClr val="accent5">
                  <a:alpha val="40000"/>
                </a:schemeClr>
              </a:solidFill>
              <a:ln>
                <a:solidFill>
                  <a:schemeClr val="accent5">
                    <a:shade val="50000"/>
                    <a:alpha val="4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3CB291-8201-4B72-B991-4957C8AB0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2" y="3264708"/>
                <a:ext cx="606218" cy="60621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5">
                    <a:shade val="50000"/>
                    <a:alpha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57F825-72B8-9BBC-1D85-8BB636D07F3F}"/>
                  </a:ext>
                </a:extLst>
              </p:cNvPr>
              <p:cNvSpPr/>
              <p:nvPr/>
            </p:nvSpPr>
            <p:spPr>
              <a:xfrm>
                <a:off x="6695342" y="4055660"/>
                <a:ext cx="606218" cy="606218"/>
              </a:xfrm>
              <a:prstGeom prst="ellipse">
                <a:avLst/>
              </a:prstGeom>
              <a:solidFill>
                <a:schemeClr val="accent5">
                  <a:alpha val="40000"/>
                </a:schemeClr>
              </a:solidFill>
              <a:ln>
                <a:solidFill>
                  <a:schemeClr val="accent5">
                    <a:shade val="50000"/>
                    <a:alpha val="4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57F825-72B8-9BBC-1D85-8BB636D07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2" y="4055660"/>
                <a:ext cx="606218" cy="60621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5">
                    <a:shade val="50000"/>
                    <a:alpha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7DAB0F8-80C0-DCDA-7AB3-366ADBC3A3E6}"/>
              </a:ext>
            </a:extLst>
          </p:cNvPr>
          <p:cNvSpPr txBox="1"/>
          <p:nvPr/>
        </p:nvSpPr>
        <p:spPr>
          <a:xfrm rot="5400000">
            <a:off x="6565058" y="5049172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5C0BEF-6D90-F4D1-57B1-70111B93111C}"/>
              </a:ext>
            </a:extLst>
          </p:cNvPr>
          <p:cNvCxnSpPr>
            <a:cxnSpLocks/>
          </p:cNvCxnSpPr>
          <p:nvPr/>
        </p:nvCxnSpPr>
        <p:spPr>
          <a:xfrm>
            <a:off x="2846736" y="2352988"/>
            <a:ext cx="3726611" cy="2886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F229AA-05CF-A61D-0B69-C8A57E184FB5}"/>
              </a:ext>
            </a:extLst>
          </p:cNvPr>
          <p:cNvCxnSpPr>
            <a:cxnSpLocks/>
          </p:cNvCxnSpPr>
          <p:nvPr/>
        </p:nvCxnSpPr>
        <p:spPr>
          <a:xfrm flipV="1">
            <a:off x="2846736" y="2745580"/>
            <a:ext cx="3726611" cy="420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271121-87E6-DD6E-5852-7BDACBE8F0D0}"/>
              </a:ext>
            </a:extLst>
          </p:cNvPr>
          <p:cNvCxnSpPr>
            <a:cxnSpLocks/>
          </p:cNvCxnSpPr>
          <p:nvPr/>
        </p:nvCxnSpPr>
        <p:spPr>
          <a:xfrm flipV="1">
            <a:off x="2846736" y="2840831"/>
            <a:ext cx="3726611" cy="10940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381C3D6-30D1-1832-E8CF-B51520744A38}"/>
              </a:ext>
            </a:extLst>
          </p:cNvPr>
          <p:cNvCxnSpPr>
            <a:cxnSpLocks/>
          </p:cNvCxnSpPr>
          <p:nvPr/>
        </p:nvCxnSpPr>
        <p:spPr>
          <a:xfrm flipV="1">
            <a:off x="2846736" y="2930314"/>
            <a:ext cx="3726611" cy="17315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5A4D5AB-9BDA-5E54-138B-118C086E5110}"/>
                  </a:ext>
                </a:extLst>
              </p:cNvPr>
              <p:cNvSpPr txBox="1"/>
              <p:nvPr/>
            </p:nvSpPr>
            <p:spPr>
              <a:xfrm>
                <a:off x="3664078" y="2083988"/>
                <a:ext cx="65620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5A4D5AB-9BDA-5E54-138B-118C086E5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078" y="2083988"/>
                <a:ext cx="656205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709539-F007-8A16-AFD1-2638335FCA57}"/>
                  </a:ext>
                </a:extLst>
              </p:cNvPr>
              <p:cNvSpPr txBox="1"/>
              <p:nvPr/>
            </p:nvSpPr>
            <p:spPr>
              <a:xfrm>
                <a:off x="3669400" y="2656097"/>
                <a:ext cx="650884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709539-F007-8A16-AFD1-2638335FC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400" y="2656097"/>
                <a:ext cx="650884" cy="3815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99BB05-45B1-BFDD-EC57-074CEED9D84F}"/>
                  </a:ext>
                </a:extLst>
              </p:cNvPr>
              <p:cNvSpPr txBox="1"/>
              <p:nvPr/>
            </p:nvSpPr>
            <p:spPr>
              <a:xfrm>
                <a:off x="3669400" y="3181787"/>
                <a:ext cx="65620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99BB05-45B1-BFDD-EC57-074CEED9D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400" y="3181787"/>
                <a:ext cx="656205" cy="3815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6BE01F-5331-AC24-D239-3FC094EEFEB9}"/>
                  </a:ext>
                </a:extLst>
              </p:cNvPr>
              <p:cNvSpPr txBox="1"/>
              <p:nvPr/>
            </p:nvSpPr>
            <p:spPr>
              <a:xfrm>
                <a:off x="3669400" y="3717185"/>
                <a:ext cx="65620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6BE01F-5331-AC24-D239-3FC094EEF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400" y="3717185"/>
                <a:ext cx="656205" cy="3815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699F125-22A7-A476-7A8B-6DD9CFA20B02}"/>
                  </a:ext>
                </a:extLst>
              </p:cNvPr>
              <p:cNvSpPr txBox="1"/>
              <p:nvPr/>
            </p:nvSpPr>
            <p:spPr>
              <a:xfrm>
                <a:off x="7862277" y="2586107"/>
                <a:ext cx="3692421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699F125-22A7-A476-7A8B-6DD9CFA20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277" y="2586107"/>
                <a:ext cx="3692421" cy="38151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8C0D774-E2E8-B724-A237-BD81E47462C4}"/>
                  </a:ext>
                </a:extLst>
              </p:cNvPr>
              <p:cNvSpPr txBox="1"/>
              <p:nvPr/>
            </p:nvSpPr>
            <p:spPr>
              <a:xfrm>
                <a:off x="7862276" y="2586106"/>
                <a:ext cx="3692421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8C0D774-E2E8-B724-A237-BD81E4746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276" y="2586106"/>
                <a:ext cx="3692421" cy="3815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90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5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1002</TotalTime>
  <Words>551</Words>
  <Application>Microsoft Office PowerPoint</Application>
  <PresentationFormat>Widescreen</PresentationFormat>
  <Paragraphs>225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Avenir Book</vt:lpstr>
      <vt:lpstr>Avenir Medium</vt:lpstr>
      <vt:lpstr>Avenir Next</vt:lpstr>
      <vt:lpstr>Inter</vt:lpstr>
      <vt:lpstr>public_sans</vt:lpstr>
      <vt:lpstr>System Font Regular</vt:lpstr>
      <vt:lpstr>Arial</vt:lpstr>
      <vt:lpstr>Calibri</vt:lpstr>
      <vt:lpstr>Cambria Math</vt:lpstr>
      <vt:lpstr>Helvetica</vt:lpstr>
      <vt:lpstr>Trebuchet MS</vt:lpstr>
      <vt:lpstr>Office Theme</vt:lpstr>
      <vt:lpstr>Sign Hand Gesture Recognition</vt:lpstr>
      <vt:lpstr>PowerPoint Presentation</vt:lpstr>
      <vt:lpstr>USA Sign Language</vt:lpstr>
      <vt:lpstr>Sign MNIST Dataset</vt:lpstr>
      <vt:lpstr>Sign MNIST Dataset</vt:lpstr>
      <vt:lpstr>Model Input</vt:lpstr>
      <vt:lpstr>Model Output</vt:lpstr>
      <vt:lpstr>Model Output</vt:lpstr>
      <vt:lpstr>Prediction</vt:lpstr>
      <vt:lpstr>Prediction</vt:lpstr>
      <vt:lpstr>Prediction</vt:lpstr>
      <vt:lpstr>Prediction</vt:lpstr>
      <vt:lpstr>Prediction</vt:lpstr>
      <vt:lpstr>Loss</vt:lpstr>
      <vt:lpstr>Minimise Loss – Update Weights by Gradient Descent</vt:lpstr>
      <vt:lpstr>Compute Gradient</vt:lpstr>
      <vt:lpstr>Chain Rule &amp; Backpropagation</vt:lpstr>
      <vt:lpstr>Notice and Improvement</vt:lpstr>
      <vt:lpstr>Extension - Unexplainable</vt:lpstr>
      <vt:lpstr>Extension - Universal Approximation</vt:lpstr>
      <vt:lpstr>Let’s do some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MUDSS Workshop Template</dc:title>
  <dc:creator>Yi Lu</dc:creator>
  <cp:lastModifiedBy>Yanze Xin</cp:lastModifiedBy>
  <cp:revision>10</cp:revision>
  <dcterms:created xsi:type="dcterms:W3CDTF">2022-09-16T09:57:20Z</dcterms:created>
  <dcterms:modified xsi:type="dcterms:W3CDTF">2022-11-18T21:35:48Z</dcterms:modified>
</cp:coreProperties>
</file>